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4.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notesMasterIdLst>
    <p:notesMasterId r:id="rId28"/>
  </p:notesMasterIdLst>
  <p:sldIdLst>
    <p:sldId id="900" r:id="rId2"/>
    <p:sldId id="901" r:id="rId3"/>
    <p:sldId id="902" r:id="rId4"/>
    <p:sldId id="903" r:id="rId5"/>
    <p:sldId id="904" r:id="rId6"/>
    <p:sldId id="848" r:id="rId7"/>
    <p:sldId id="889" r:id="rId8"/>
    <p:sldId id="892" r:id="rId9"/>
    <p:sldId id="890" r:id="rId10"/>
    <p:sldId id="891" r:id="rId11"/>
    <p:sldId id="706" r:id="rId12"/>
    <p:sldId id="893" r:id="rId13"/>
    <p:sldId id="707" r:id="rId14"/>
    <p:sldId id="894" r:id="rId15"/>
    <p:sldId id="895" r:id="rId16"/>
    <p:sldId id="864" r:id="rId17"/>
    <p:sldId id="868" r:id="rId18"/>
    <p:sldId id="851" r:id="rId19"/>
    <p:sldId id="854" r:id="rId20"/>
    <p:sldId id="869" r:id="rId21"/>
    <p:sldId id="896" r:id="rId22"/>
    <p:sldId id="897" r:id="rId23"/>
    <p:sldId id="898" r:id="rId24"/>
    <p:sldId id="899" r:id="rId25"/>
    <p:sldId id="715" r:id="rId26"/>
    <p:sldId id="90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E4FBCC-3218-4528-B844-5C91ED829F6A}" v="3" dt="2019-07-16T02:00:09.5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241" autoAdjust="0"/>
    <p:restoredTop sz="94710"/>
  </p:normalViewPr>
  <p:slideViewPr>
    <p:cSldViewPr snapToGrid="0" snapToObjects="1">
      <p:cViewPr varScale="1">
        <p:scale>
          <a:sx n="87" d="100"/>
          <a:sy n="87" d="100"/>
        </p:scale>
        <p:origin x="60" y="96"/>
      </p:cViewPr>
      <p:guideLst/>
    </p:cSldViewPr>
  </p:slideViewPr>
  <p:notesTextViewPr>
    <p:cViewPr>
      <p:scale>
        <a:sx n="1" d="1"/>
        <a:sy n="1" d="1"/>
      </p:scale>
      <p:origin x="0" y="0"/>
    </p:cViewPr>
  </p:notesTextViewPr>
  <p:sorterViewPr>
    <p:cViewPr>
      <p:scale>
        <a:sx n="66" d="100"/>
        <a:sy n="66" d="100"/>
      </p:scale>
      <p:origin x="0" y="-21200"/>
    </p:cViewPr>
  </p:sorterViewPr>
  <p:notesViewPr>
    <p:cSldViewPr snapToGrid="0" snapToObjects="1">
      <p:cViewPr>
        <p:scale>
          <a:sx n="149" d="100"/>
          <a:sy n="149" d="100"/>
        </p:scale>
        <p:origin x="3192" y="-1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92C9BD-79C4-41D4-9081-C1E718D88D40}" type="doc">
      <dgm:prSet loTypeId="urn:microsoft.com/office/officeart/2005/8/layout/default" loCatId="list" qsTypeId="urn:microsoft.com/office/officeart/2005/8/quickstyle/simple1" qsCatId="simple" csTypeId="urn:microsoft.com/office/officeart/2005/8/colors/accent2_2" csCatId="accent2" phldr="1"/>
      <dgm:spPr/>
      <dgm:t>
        <a:bodyPr/>
        <a:lstStyle/>
        <a:p>
          <a:endParaRPr lang="en-US"/>
        </a:p>
      </dgm:t>
    </dgm:pt>
    <dgm:pt modelId="{F0169FA9-96FD-4F6B-8674-70893925998D}">
      <dgm:prSet phldrT="[Text]"/>
      <dgm:spPr/>
      <dgm:t>
        <a:bodyPr/>
        <a:lstStyle/>
        <a:p>
          <a:r>
            <a:rPr lang="en-US" dirty="0"/>
            <a:t>What Works in Meth Treatment?</a:t>
          </a:r>
        </a:p>
      </dgm:t>
    </dgm:pt>
    <dgm:pt modelId="{F80514AE-780E-41D1-B943-6A3319AB42BA}" type="parTrans" cxnId="{0E4EA0B9-9A87-4BE7-9DCC-AB5C5D9DC65A}">
      <dgm:prSet/>
      <dgm:spPr/>
      <dgm:t>
        <a:bodyPr/>
        <a:lstStyle/>
        <a:p>
          <a:endParaRPr lang="en-US"/>
        </a:p>
      </dgm:t>
    </dgm:pt>
    <dgm:pt modelId="{321137F9-0AC7-4834-A405-2C3CBFA0C4B1}" type="sibTrans" cxnId="{0E4EA0B9-9A87-4BE7-9DCC-AB5C5D9DC65A}">
      <dgm:prSet/>
      <dgm:spPr/>
      <dgm:t>
        <a:bodyPr/>
        <a:lstStyle/>
        <a:p>
          <a:endParaRPr lang="en-US"/>
        </a:p>
      </dgm:t>
    </dgm:pt>
    <dgm:pt modelId="{779D2E80-D511-4EE0-900E-5B9721E65DB0}" type="pres">
      <dgm:prSet presAssocID="{0B92C9BD-79C4-41D4-9081-C1E718D88D40}" presName="diagram" presStyleCnt="0">
        <dgm:presLayoutVars>
          <dgm:dir/>
          <dgm:resizeHandles val="exact"/>
        </dgm:presLayoutVars>
      </dgm:prSet>
      <dgm:spPr/>
    </dgm:pt>
    <dgm:pt modelId="{9B81B136-4761-4898-9D46-34E101AA0723}" type="pres">
      <dgm:prSet presAssocID="{F0169FA9-96FD-4F6B-8674-70893925998D}" presName="node" presStyleLbl="node1" presStyleIdx="0" presStyleCnt="1">
        <dgm:presLayoutVars>
          <dgm:bulletEnabled val="1"/>
        </dgm:presLayoutVars>
      </dgm:prSet>
      <dgm:spPr/>
    </dgm:pt>
  </dgm:ptLst>
  <dgm:cxnLst>
    <dgm:cxn modelId="{F9A1FE2F-B925-A64E-BEBD-9EFDF13CBD29}" type="presOf" srcId="{F0169FA9-96FD-4F6B-8674-70893925998D}" destId="{9B81B136-4761-4898-9D46-34E101AA0723}" srcOrd="0" destOrd="0" presId="urn:microsoft.com/office/officeart/2005/8/layout/default"/>
    <dgm:cxn modelId="{D1DB3235-5CBB-3A4E-B14D-4368C159E7DB}" type="presOf" srcId="{0B92C9BD-79C4-41D4-9081-C1E718D88D40}" destId="{779D2E80-D511-4EE0-900E-5B9721E65DB0}" srcOrd="0" destOrd="0" presId="urn:microsoft.com/office/officeart/2005/8/layout/default"/>
    <dgm:cxn modelId="{0E4EA0B9-9A87-4BE7-9DCC-AB5C5D9DC65A}" srcId="{0B92C9BD-79C4-41D4-9081-C1E718D88D40}" destId="{F0169FA9-96FD-4F6B-8674-70893925998D}" srcOrd="0" destOrd="0" parTransId="{F80514AE-780E-41D1-B943-6A3319AB42BA}" sibTransId="{321137F9-0AC7-4834-A405-2C3CBFA0C4B1}"/>
    <dgm:cxn modelId="{8B112A00-AF43-8545-97C1-9C5190DC7550}" type="presParOf" srcId="{779D2E80-D511-4EE0-900E-5B9721E65DB0}" destId="{9B81B136-4761-4898-9D46-34E101AA0723}"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68A4C7C-3743-EC4C-9F1B-D166F8A4505A}" type="doc">
      <dgm:prSet loTypeId="urn:microsoft.com/office/officeart/2008/layout/HexagonCluster" loCatId="" qsTypeId="urn:microsoft.com/office/officeart/2005/8/quickstyle/simple1" qsCatId="simple" csTypeId="urn:microsoft.com/office/officeart/2005/8/colors/accent1_2" csCatId="accent1" phldr="1"/>
      <dgm:spPr/>
      <dgm:t>
        <a:bodyPr/>
        <a:lstStyle/>
        <a:p>
          <a:endParaRPr lang="en-US"/>
        </a:p>
      </dgm:t>
    </dgm:pt>
    <dgm:pt modelId="{64526B15-6243-B141-B288-62F7F9E5B5CF}">
      <dgm:prSet phldrT="[Text]"/>
      <dgm:spPr/>
      <dgm:t>
        <a:bodyPr/>
        <a:lstStyle/>
        <a:p>
          <a:r>
            <a:rPr lang="en-US" dirty="0"/>
            <a:t>More research needed</a:t>
          </a:r>
        </a:p>
      </dgm:t>
    </dgm:pt>
    <dgm:pt modelId="{5690B03D-63A0-9E48-87BD-52F0D6C0F16E}" type="parTrans" cxnId="{25AD9C2D-3618-884D-AB07-E09C7C9E67F2}">
      <dgm:prSet/>
      <dgm:spPr/>
      <dgm:t>
        <a:bodyPr/>
        <a:lstStyle/>
        <a:p>
          <a:endParaRPr lang="en-US"/>
        </a:p>
      </dgm:t>
    </dgm:pt>
    <dgm:pt modelId="{130289E5-829D-1646-A2CB-4EED5E45EA09}" type="sibTrans" cxnId="{25AD9C2D-3618-884D-AB07-E09C7C9E67F2}">
      <dgm:prSet/>
      <dgm:spPr/>
      <dgm:t>
        <a:bodyPr/>
        <a:lstStyle/>
        <a:p>
          <a:endParaRPr lang="en-US"/>
        </a:p>
      </dgm:t>
    </dgm:pt>
    <dgm:pt modelId="{B2E80A63-7FAD-304E-A678-E338857FE174}">
      <dgm:prSet phldrT="[Text]"/>
      <dgm:spPr/>
      <dgm:t>
        <a:bodyPr/>
        <a:lstStyle/>
        <a:p>
          <a:r>
            <a:rPr lang="en-US" dirty="0"/>
            <a:t>Relationship not well understood</a:t>
          </a:r>
        </a:p>
      </dgm:t>
    </dgm:pt>
    <dgm:pt modelId="{67D91683-D8B9-064A-BACC-84DB86A05BD4}" type="parTrans" cxnId="{3D1A9E0F-ABC5-354B-947D-58C059A9E3F0}">
      <dgm:prSet/>
      <dgm:spPr/>
      <dgm:t>
        <a:bodyPr/>
        <a:lstStyle/>
        <a:p>
          <a:endParaRPr lang="en-US"/>
        </a:p>
      </dgm:t>
    </dgm:pt>
    <dgm:pt modelId="{D52543A9-24E3-0B42-926A-90B60E0F54DA}" type="sibTrans" cxnId="{3D1A9E0F-ABC5-354B-947D-58C059A9E3F0}">
      <dgm:prSet/>
      <dgm:spPr/>
      <dgm:t>
        <a:bodyPr/>
        <a:lstStyle/>
        <a:p>
          <a:endParaRPr lang="en-US"/>
        </a:p>
      </dgm:t>
    </dgm:pt>
    <dgm:pt modelId="{F39C8105-6F1E-8749-812B-793E55777797}">
      <dgm:prSet phldrT="[Text]"/>
      <dgm:spPr/>
      <dgm:t>
        <a:bodyPr/>
        <a:lstStyle/>
        <a:p>
          <a:r>
            <a:rPr lang="en-US" dirty="0"/>
            <a:t>Correlation versus causation</a:t>
          </a:r>
        </a:p>
      </dgm:t>
    </dgm:pt>
    <dgm:pt modelId="{51A2E610-6AC8-954B-B015-3F9E61BF91BC}" type="parTrans" cxnId="{AC232E5B-7089-EC4B-B4B5-5CE17E3A6569}">
      <dgm:prSet/>
      <dgm:spPr/>
      <dgm:t>
        <a:bodyPr/>
        <a:lstStyle/>
        <a:p>
          <a:endParaRPr lang="en-US"/>
        </a:p>
      </dgm:t>
    </dgm:pt>
    <dgm:pt modelId="{AF495D06-43E0-C941-8605-93F400AEFFA0}" type="sibTrans" cxnId="{AC232E5B-7089-EC4B-B4B5-5CE17E3A6569}">
      <dgm:prSet/>
      <dgm:spPr/>
      <dgm:t>
        <a:bodyPr/>
        <a:lstStyle/>
        <a:p>
          <a:endParaRPr lang="en-US"/>
        </a:p>
      </dgm:t>
    </dgm:pt>
    <dgm:pt modelId="{369BB4A8-B576-6941-9193-EE606EC48C90}" type="pres">
      <dgm:prSet presAssocID="{D68A4C7C-3743-EC4C-9F1B-D166F8A4505A}" presName="Name0" presStyleCnt="0">
        <dgm:presLayoutVars>
          <dgm:chMax val="21"/>
          <dgm:chPref val="21"/>
        </dgm:presLayoutVars>
      </dgm:prSet>
      <dgm:spPr/>
    </dgm:pt>
    <dgm:pt modelId="{54E34397-433D-F344-BE6E-7008B5BAC5E1}" type="pres">
      <dgm:prSet presAssocID="{64526B15-6243-B141-B288-62F7F9E5B5CF}" presName="text1" presStyleCnt="0"/>
      <dgm:spPr/>
    </dgm:pt>
    <dgm:pt modelId="{8324D91A-F9E8-2F4F-AECD-7E1625F90BFB}" type="pres">
      <dgm:prSet presAssocID="{64526B15-6243-B141-B288-62F7F9E5B5CF}" presName="textRepeatNode" presStyleLbl="alignNode1" presStyleIdx="0" presStyleCnt="3">
        <dgm:presLayoutVars>
          <dgm:chMax val="0"/>
          <dgm:chPref val="0"/>
          <dgm:bulletEnabled val="1"/>
        </dgm:presLayoutVars>
      </dgm:prSet>
      <dgm:spPr/>
    </dgm:pt>
    <dgm:pt modelId="{1E75B0BB-0072-D049-8CE3-74DC32EED826}" type="pres">
      <dgm:prSet presAssocID="{64526B15-6243-B141-B288-62F7F9E5B5CF}" presName="textaccent1" presStyleCnt="0"/>
      <dgm:spPr/>
    </dgm:pt>
    <dgm:pt modelId="{16EE9CEF-BB52-0847-9322-E43D2A53F50E}" type="pres">
      <dgm:prSet presAssocID="{64526B15-6243-B141-B288-62F7F9E5B5CF}" presName="accentRepeatNode" presStyleLbl="solidAlignAcc1" presStyleIdx="0" presStyleCnt="6"/>
      <dgm:spPr/>
    </dgm:pt>
    <dgm:pt modelId="{D4A1C6E8-B6C4-6146-B724-DE9A52B26F7A}" type="pres">
      <dgm:prSet presAssocID="{130289E5-829D-1646-A2CB-4EED5E45EA09}" presName="image1" presStyleCnt="0"/>
      <dgm:spPr/>
    </dgm:pt>
    <dgm:pt modelId="{CCBDD387-2C83-B441-85ED-3DE4C5402762}" type="pres">
      <dgm:prSet presAssocID="{130289E5-829D-1646-A2CB-4EED5E45EA09}" presName="imageRepeatNode" presStyleLbl="alignAcc1" presStyleIdx="0" presStyleCnt="3"/>
      <dgm:spPr/>
    </dgm:pt>
    <dgm:pt modelId="{A66E0A24-0F26-CB4A-9313-29D854B88406}" type="pres">
      <dgm:prSet presAssocID="{130289E5-829D-1646-A2CB-4EED5E45EA09}" presName="imageaccent1" presStyleCnt="0"/>
      <dgm:spPr/>
    </dgm:pt>
    <dgm:pt modelId="{3A0F76E0-726C-C043-875A-77022FC0189F}" type="pres">
      <dgm:prSet presAssocID="{130289E5-829D-1646-A2CB-4EED5E45EA09}" presName="accentRepeatNode" presStyleLbl="solidAlignAcc1" presStyleIdx="1" presStyleCnt="6"/>
      <dgm:spPr/>
    </dgm:pt>
    <dgm:pt modelId="{D43F15A0-D9E2-994C-830B-09AF2A44FF95}" type="pres">
      <dgm:prSet presAssocID="{B2E80A63-7FAD-304E-A678-E338857FE174}" presName="text2" presStyleCnt="0"/>
      <dgm:spPr/>
    </dgm:pt>
    <dgm:pt modelId="{706262D6-4E30-F841-89A8-D78A645F3297}" type="pres">
      <dgm:prSet presAssocID="{B2E80A63-7FAD-304E-A678-E338857FE174}" presName="textRepeatNode" presStyleLbl="alignNode1" presStyleIdx="1" presStyleCnt="3">
        <dgm:presLayoutVars>
          <dgm:chMax val="0"/>
          <dgm:chPref val="0"/>
          <dgm:bulletEnabled val="1"/>
        </dgm:presLayoutVars>
      </dgm:prSet>
      <dgm:spPr/>
    </dgm:pt>
    <dgm:pt modelId="{1B74176B-D2E7-2C42-B6BB-3E98710FCCA9}" type="pres">
      <dgm:prSet presAssocID="{B2E80A63-7FAD-304E-A678-E338857FE174}" presName="textaccent2" presStyleCnt="0"/>
      <dgm:spPr/>
    </dgm:pt>
    <dgm:pt modelId="{85DFDAB5-275E-5041-AEAC-98EA012B08E4}" type="pres">
      <dgm:prSet presAssocID="{B2E80A63-7FAD-304E-A678-E338857FE174}" presName="accentRepeatNode" presStyleLbl="solidAlignAcc1" presStyleIdx="2" presStyleCnt="6"/>
      <dgm:spPr/>
    </dgm:pt>
    <dgm:pt modelId="{FC2A623F-0EEA-5040-A148-BB22A6FFA3DA}" type="pres">
      <dgm:prSet presAssocID="{D52543A9-24E3-0B42-926A-90B60E0F54DA}" presName="image2" presStyleCnt="0"/>
      <dgm:spPr/>
    </dgm:pt>
    <dgm:pt modelId="{8438BBFB-D5DA-A746-BBAD-E06A3D26D4F0}" type="pres">
      <dgm:prSet presAssocID="{D52543A9-24E3-0B42-926A-90B60E0F54DA}" presName="imageRepeatNode" presStyleLbl="alignAcc1" presStyleIdx="1" presStyleCnt="3"/>
      <dgm:spPr/>
    </dgm:pt>
    <dgm:pt modelId="{C010552F-C6AA-2641-99CA-313C3C2CF664}" type="pres">
      <dgm:prSet presAssocID="{D52543A9-24E3-0B42-926A-90B60E0F54DA}" presName="imageaccent2" presStyleCnt="0"/>
      <dgm:spPr/>
    </dgm:pt>
    <dgm:pt modelId="{C10D6F84-7D05-B84A-A8FB-AE434E9FBA09}" type="pres">
      <dgm:prSet presAssocID="{D52543A9-24E3-0B42-926A-90B60E0F54DA}" presName="accentRepeatNode" presStyleLbl="solidAlignAcc1" presStyleIdx="3" presStyleCnt="6"/>
      <dgm:spPr/>
    </dgm:pt>
    <dgm:pt modelId="{97ABE536-001B-3547-8D12-2DC7C8ACD4E8}" type="pres">
      <dgm:prSet presAssocID="{F39C8105-6F1E-8749-812B-793E55777797}" presName="text3" presStyleCnt="0"/>
      <dgm:spPr/>
    </dgm:pt>
    <dgm:pt modelId="{2481D00F-77E4-9845-AC89-4F90D6C6FD81}" type="pres">
      <dgm:prSet presAssocID="{F39C8105-6F1E-8749-812B-793E55777797}" presName="textRepeatNode" presStyleLbl="alignNode1" presStyleIdx="2" presStyleCnt="3">
        <dgm:presLayoutVars>
          <dgm:chMax val="0"/>
          <dgm:chPref val="0"/>
          <dgm:bulletEnabled val="1"/>
        </dgm:presLayoutVars>
      </dgm:prSet>
      <dgm:spPr/>
    </dgm:pt>
    <dgm:pt modelId="{DE103624-DDAA-9346-9AD1-FB607C8B9806}" type="pres">
      <dgm:prSet presAssocID="{F39C8105-6F1E-8749-812B-793E55777797}" presName="textaccent3" presStyleCnt="0"/>
      <dgm:spPr/>
    </dgm:pt>
    <dgm:pt modelId="{4E638EB3-23D4-E440-B8B1-2E9EAD92CAEB}" type="pres">
      <dgm:prSet presAssocID="{F39C8105-6F1E-8749-812B-793E55777797}" presName="accentRepeatNode" presStyleLbl="solidAlignAcc1" presStyleIdx="4" presStyleCnt="6"/>
      <dgm:spPr/>
    </dgm:pt>
    <dgm:pt modelId="{F02BD794-1092-5040-ACEA-6F741499589A}" type="pres">
      <dgm:prSet presAssocID="{AF495D06-43E0-C941-8605-93F400AEFFA0}" presName="image3" presStyleCnt="0"/>
      <dgm:spPr/>
    </dgm:pt>
    <dgm:pt modelId="{A8AB8C3D-5CD4-6443-ADA0-361E6092FCE1}" type="pres">
      <dgm:prSet presAssocID="{AF495D06-43E0-C941-8605-93F400AEFFA0}" presName="imageRepeatNode" presStyleLbl="alignAcc1" presStyleIdx="2" presStyleCnt="3"/>
      <dgm:spPr/>
    </dgm:pt>
    <dgm:pt modelId="{F4B154D7-5C88-5444-8BBE-BC8D29808A2B}" type="pres">
      <dgm:prSet presAssocID="{AF495D06-43E0-C941-8605-93F400AEFFA0}" presName="imageaccent3" presStyleCnt="0"/>
      <dgm:spPr/>
    </dgm:pt>
    <dgm:pt modelId="{F3AC1671-474C-EF44-804F-F69F2C116098}" type="pres">
      <dgm:prSet presAssocID="{AF495D06-43E0-C941-8605-93F400AEFFA0}" presName="accentRepeatNode" presStyleLbl="solidAlignAcc1" presStyleIdx="5" presStyleCnt="6"/>
      <dgm:spPr/>
    </dgm:pt>
  </dgm:ptLst>
  <dgm:cxnLst>
    <dgm:cxn modelId="{D8BCA601-D71E-E942-8F85-803975EAA153}" type="presOf" srcId="{AF495D06-43E0-C941-8605-93F400AEFFA0}" destId="{A8AB8C3D-5CD4-6443-ADA0-361E6092FCE1}" srcOrd="0" destOrd="0" presId="urn:microsoft.com/office/officeart/2008/layout/HexagonCluster"/>
    <dgm:cxn modelId="{3D1A9E0F-ABC5-354B-947D-58C059A9E3F0}" srcId="{D68A4C7C-3743-EC4C-9F1B-D166F8A4505A}" destId="{B2E80A63-7FAD-304E-A678-E338857FE174}" srcOrd="1" destOrd="0" parTransId="{67D91683-D8B9-064A-BACC-84DB86A05BD4}" sibTransId="{D52543A9-24E3-0B42-926A-90B60E0F54DA}"/>
    <dgm:cxn modelId="{03A4A029-901D-D249-BC40-4265EB25A242}" type="presOf" srcId="{130289E5-829D-1646-A2CB-4EED5E45EA09}" destId="{CCBDD387-2C83-B441-85ED-3DE4C5402762}" srcOrd="0" destOrd="0" presId="urn:microsoft.com/office/officeart/2008/layout/HexagonCluster"/>
    <dgm:cxn modelId="{25AD9C2D-3618-884D-AB07-E09C7C9E67F2}" srcId="{D68A4C7C-3743-EC4C-9F1B-D166F8A4505A}" destId="{64526B15-6243-B141-B288-62F7F9E5B5CF}" srcOrd="0" destOrd="0" parTransId="{5690B03D-63A0-9E48-87BD-52F0D6C0F16E}" sibTransId="{130289E5-829D-1646-A2CB-4EED5E45EA09}"/>
    <dgm:cxn modelId="{AC232E5B-7089-EC4B-B4B5-5CE17E3A6569}" srcId="{D68A4C7C-3743-EC4C-9F1B-D166F8A4505A}" destId="{F39C8105-6F1E-8749-812B-793E55777797}" srcOrd="2" destOrd="0" parTransId="{51A2E610-6AC8-954B-B015-3F9E61BF91BC}" sibTransId="{AF495D06-43E0-C941-8605-93F400AEFFA0}"/>
    <dgm:cxn modelId="{D584A05D-FEF5-1743-8FF1-74BC171F8613}" type="presOf" srcId="{B2E80A63-7FAD-304E-A678-E338857FE174}" destId="{706262D6-4E30-F841-89A8-D78A645F3297}" srcOrd="0" destOrd="0" presId="urn:microsoft.com/office/officeart/2008/layout/HexagonCluster"/>
    <dgm:cxn modelId="{5166595F-E4C1-6040-B842-DC3E79620B13}" type="presOf" srcId="{F39C8105-6F1E-8749-812B-793E55777797}" destId="{2481D00F-77E4-9845-AC89-4F90D6C6FD81}" srcOrd="0" destOrd="0" presId="urn:microsoft.com/office/officeart/2008/layout/HexagonCluster"/>
    <dgm:cxn modelId="{DFAFBD43-BCE3-8448-AEC8-3DF6C24B85D9}" type="presOf" srcId="{D68A4C7C-3743-EC4C-9F1B-D166F8A4505A}" destId="{369BB4A8-B576-6941-9193-EE606EC48C90}" srcOrd="0" destOrd="0" presId="urn:microsoft.com/office/officeart/2008/layout/HexagonCluster"/>
    <dgm:cxn modelId="{64D83E6E-2EFD-FB4B-B9BA-3DD33E6310CB}" type="presOf" srcId="{64526B15-6243-B141-B288-62F7F9E5B5CF}" destId="{8324D91A-F9E8-2F4F-AECD-7E1625F90BFB}" srcOrd="0" destOrd="0" presId="urn:microsoft.com/office/officeart/2008/layout/HexagonCluster"/>
    <dgm:cxn modelId="{20751195-7B2E-744B-96B6-A419CBEDB552}" type="presOf" srcId="{D52543A9-24E3-0B42-926A-90B60E0F54DA}" destId="{8438BBFB-D5DA-A746-BBAD-E06A3D26D4F0}" srcOrd="0" destOrd="0" presId="urn:microsoft.com/office/officeart/2008/layout/HexagonCluster"/>
    <dgm:cxn modelId="{83C0F733-E0AF-A941-BB86-32B3DCB9E431}" type="presParOf" srcId="{369BB4A8-B576-6941-9193-EE606EC48C90}" destId="{54E34397-433D-F344-BE6E-7008B5BAC5E1}" srcOrd="0" destOrd="0" presId="urn:microsoft.com/office/officeart/2008/layout/HexagonCluster"/>
    <dgm:cxn modelId="{28E7CBC2-4AE5-8A48-8003-3C6DFFEB124E}" type="presParOf" srcId="{54E34397-433D-F344-BE6E-7008B5BAC5E1}" destId="{8324D91A-F9E8-2F4F-AECD-7E1625F90BFB}" srcOrd="0" destOrd="0" presId="urn:microsoft.com/office/officeart/2008/layout/HexagonCluster"/>
    <dgm:cxn modelId="{931327E3-A405-844D-999B-683EDE772D89}" type="presParOf" srcId="{369BB4A8-B576-6941-9193-EE606EC48C90}" destId="{1E75B0BB-0072-D049-8CE3-74DC32EED826}" srcOrd="1" destOrd="0" presId="urn:microsoft.com/office/officeart/2008/layout/HexagonCluster"/>
    <dgm:cxn modelId="{BB92B6AE-DFA2-AA43-996D-A3446FD503ED}" type="presParOf" srcId="{1E75B0BB-0072-D049-8CE3-74DC32EED826}" destId="{16EE9CEF-BB52-0847-9322-E43D2A53F50E}" srcOrd="0" destOrd="0" presId="urn:microsoft.com/office/officeart/2008/layout/HexagonCluster"/>
    <dgm:cxn modelId="{EE1F56EC-DD7C-BF4E-A046-C6364AA3F874}" type="presParOf" srcId="{369BB4A8-B576-6941-9193-EE606EC48C90}" destId="{D4A1C6E8-B6C4-6146-B724-DE9A52B26F7A}" srcOrd="2" destOrd="0" presId="urn:microsoft.com/office/officeart/2008/layout/HexagonCluster"/>
    <dgm:cxn modelId="{EBF7297E-CB8F-1645-8E51-9223E83C138D}" type="presParOf" srcId="{D4A1C6E8-B6C4-6146-B724-DE9A52B26F7A}" destId="{CCBDD387-2C83-B441-85ED-3DE4C5402762}" srcOrd="0" destOrd="0" presId="urn:microsoft.com/office/officeart/2008/layout/HexagonCluster"/>
    <dgm:cxn modelId="{D435B4D0-6E97-4944-B248-AD184CDEF07C}" type="presParOf" srcId="{369BB4A8-B576-6941-9193-EE606EC48C90}" destId="{A66E0A24-0F26-CB4A-9313-29D854B88406}" srcOrd="3" destOrd="0" presId="urn:microsoft.com/office/officeart/2008/layout/HexagonCluster"/>
    <dgm:cxn modelId="{EE87B941-DD7D-C64B-A935-B0B781C4CACD}" type="presParOf" srcId="{A66E0A24-0F26-CB4A-9313-29D854B88406}" destId="{3A0F76E0-726C-C043-875A-77022FC0189F}" srcOrd="0" destOrd="0" presId="urn:microsoft.com/office/officeart/2008/layout/HexagonCluster"/>
    <dgm:cxn modelId="{74063016-6D2D-8946-B11C-0D691F70238A}" type="presParOf" srcId="{369BB4A8-B576-6941-9193-EE606EC48C90}" destId="{D43F15A0-D9E2-994C-830B-09AF2A44FF95}" srcOrd="4" destOrd="0" presId="urn:microsoft.com/office/officeart/2008/layout/HexagonCluster"/>
    <dgm:cxn modelId="{087EA81D-8DF4-E348-9A91-EE3A8EB1E092}" type="presParOf" srcId="{D43F15A0-D9E2-994C-830B-09AF2A44FF95}" destId="{706262D6-4E30-F841-89A8-D78A645F3297}" srcOrd="0" destOrd="0" presId="urn:microsoft.com/office/officeart/2008/layout/HexagonCluster"/>
    <dgm:cxn modelId="{D2F91F34-D6DF-7346-B587-7E0921078DB0}" type="presParOf" srcId="{369BB4A8-B576-6941-9193-EE606EC48C90}" destId="{1B74176B-D2E7-2C42-B6BB-3E98710FCCA9}" srcOrd="5" destOrd="0" presId="urn:microsoft.com/office/officeart/2008/layout/HexagonCluster"/>
    <dgm:cxn modelId="{6AD5366C-A53A-E146-BF33-E9E77B1608A8}" type="presParOf" srcId="{1B74176B-D2E7-2C42-B6BB-3E98710FCCA9}" destId="{85DFDAB5-275E-5041-AEAC-98EA012B08E4}" srcOrd="0" destOrd="0" presId="urn:microsoft.com/office/officeart/2008/layout/HexagonCluster"/>
    <dgm:cxn modelId="{33152C48-9501-8547-BCF0-FDAE8C6A2035}" type="presParOf" srcId="{369BB4A8-B576-6941-9193-EE606EC48C90}" destId="{FC2A623F-0EEA-5040-A148-BB22A6FFA3DA}" srcOrd="6" destOrd="0" presId="urn:microsoft.com/office/officeart/2008/layout/HexagonCluster"/>
    <dgm:cxn modelId="{612BDF72-2EB1-5F40-9E06-D500DD27ED8E}" type="presParOf" srcId="{FC2A623F-0EEA-5040-A148-BB22A6FFA3DA}" destId="{8438BBFB-D5DA-A746-BBAD-E06A3D26D4F0}" srcOrd="0" destOrd="0" presId="urn:microsoft.com/office/officeart/2008/layout/HexagonCluster"/>
    <dgm:cxn modelId="{693D444F-F78C-AE48-AE74-A8AB315B3474}" type="presParOf" srcId="{369BB4A8-B576-6941-9193-EE606EC48C90}" destId="{C010552F-C6AA-2641-99CA-313C3C2CF664}" srcOrd="7" destOrd="0" presId="urn:microsoft.com/office/officeart/2008/layout/HexagonCluster"/>
    <dgm:cxn modelId="{464A2D96-F408-D740-8DCF-585F7CA521A1}" type="presParOf" srcId="{C010552F-C6AA-2641-99CA-313C3C2CF664}" destId="{C10D6F84-7D05-B84A-A8FB-AE434E9FBA09}" srcOrd="0" destOrd="0" presId="urn:microsoft.com/office/officeart/2008/layout/HexagonCluster"/>
    <dgm:cxn modelId="{A481F78B-65A1-8B48-AE97-8F9703B399F9}" type="presParOf" srcId="{369BB4A8-B576-6941-9193-EE606EC48C90}" destId="{97ABE536-001B-3547-8D12-2DC7C8ACD4E8}" srcOrd="8" destOrd="0" presId="urn:microsoft.com/office/officeart/2008/layout/HexagonCluster"/>
    <dgm:cxn modelId="{AC822265-53B9-BA47-A8B6-CF7E51A051C0}" type="presParOf" srcId="{97ABE536-001B-3547-8D12-2DC7C8ACD4E8}" destId="{2481D00F-77E4-9845-AC89-4F90D6C6FD81}" srcOrd="0" destOrd="0" presId="urn:microsoft.com/office/officeart/2008/layout/HexagonCluster"/>
    <dgm:cxn modelId="{06C9713B-F35E-FB4B-A519-71C7DDF847A9}" type="presParOf" srcId="{369BB4A8-B576-6941-9193-EE606EC48C90}" destId="{DE103624-DDAA-9346-9AD1-FB607C8B9806}" srcOrd="9" destOrd="0" presId="urn:microsoft.com/office/officeart/2008/layout/HexagonCluster"/>
    <dgm:cxn modelId="{89D30F34-B3D5-994A-9AA8-58A1CDCBD11C}" type="presParOf" srcId="{DE103624-DDAA-9346-9AD1-FB607C8B9806}" destId="{4E638EB3-23D4-E440-B8B1-2E9EAD92CAEB}" srcOrd="0" destOrd="0" presId="urn:microsoft.com/office/officeart/2008/layout/HexagonCluster"/>
    <dgm:cxn modelId="{4108D04D-F1DA-3D49-8423-98FA6631699B}" type="presParOf" srcId="{369BB4A8-B576-6941-9193-EE606EC48C90}" destId="{F02BD794-1092-5040-ACEA-6F741499589A}" srcOrd="10" destOrd="0" presId="urn:microsoft.com/office/officeart/2008/layout/HexagonCluster"/>
    <dgm:cxn modelId="{34EC8172-9D4C-E34A-BA4B-771F7B76E23E}" type="presParOf" srcId="{F02BD794-1092-5040-ACEA-6F741499589A}" destId="{A8AB8C3D-5CD4-6443-ADA0-361E6092FCE1}" srcOrd="0" destOrd="0" presId="urn:microsoft.com/office/officeart/2008/layout/HexagonCluster"/>
    <dgm:cxn modelId="{7C6D6F9A-D32C-6B40-94AF-72D126746EE5}" type="presParOf" srcId="{369BB4A8-B576-6941-9193-EE606EC48C90}" destId="{F4B154D7-5C88-5444-8BBE-BC8D29808A2B}" srcOrd="11" destOrd="0" presId="urn:microsoft.com/office/officeart/2008/layout/HexagonCluster"/>
    <dgm:cxn modelId="{A6FB1506-07F5-9F49-820E-9914D8919C07}" type="presParOf" srcId="{F4B154D7-5C88-5444-8BBE-BC8D29808A2B}" destId="{F3AC1671-474C-EF44-804F-F69F2C116098}" srcOrd="0" destOrd="0" presId="urn:microsoft.com/office/officeart/2008/layout/Hexagon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B0C33F7-3BDF-FB49-83CD-9C12918F0DB4}" type="doc">
      <dgm:prSet loTypeId="urn:microsoft.com/office/officeart/2008/layout/LinedList" loCatId="" qsTypeId="urn:microsoft.com/office/officeart/2005/8/quickstyle/simple1" qsCatId="simple" csTypeId="urn:microsoft.com/office/officeart/2005/8/colors/accent1_2" csCatId="accent1" phldr="1"/>
      <dgm:spPr/>
      <dgm:t>
        <a:bodyPr/>
        <a:lstStyle/>
        <a:p>
          <a:endParaRPr lang="en-US"/>
        </a:p>
      </dgm:t>
    </dgm:pt>
    <dgm:pt modelId="{20A711F8-2B47-0F48-8B61-1A9317F32EAB}">
      <dgm:prSet phldrT="[Text]"/>
      <dgm:spPr/>
      <dgm:t>
        <a:bodyPr/>
        <a:lstStyle/>
        <a:p>
          <a:r>
            <a:rPr lang="en-US" dirty="0"/>
            <a:t>White</a:t>
          </a:r>
        </a:p>
      </dgm:t>
    </dgm:pt>
    <dgm:pt modelId="{13A9AC61-F384-A043-9E66-74F7A06589DB}" type="parTrans" cxnId="{AFB8B2EB-DC7D-6940-8D30-ED8191104A13}">
      <dgm:prSet/>
      <dgm:spPr/>
      <dgm:t>
        <a:bodyPr/>
        <a:lstStyle/>
        <a:p>
          <a:endParaRPr lang="en-US"/>
        </a:p>
      </dgm:t>
    </dgm:pt>
    <dgm:pt modelId="{06669DDF-5D17-CC4B-B748-DC122385224D}" type="sibTrans" cxnId="{AFB8B2EB-DC7D-6940-8D30-ED8191104A13}">
      <dgm:prSet/>
      <dgm:spPr/>
      <dgm:t>
        <a:bodyPr/>
        <a:lstStyle/>
        <a:p>
          <a:endParaRPr lang="en-US"/>
        </a:p>
      </dgm:t>
    </dgm:pt>
    <dgm:pt modelId="{2575824B-A7C5-8F4B-AED8-3914D5AE8BC9}">
      <dgm:prSet phldrT="[Text]"/>
      <dgm:spPr/>
      <dgm:t>
        <a:bodyPr/>
        <a:lstStyle/>
        <a:p>
          <a:r>
            <a:rPr lang="en-US" dirty="0"/>
            <a:t>Female</a:t>
          </a:r>
        </a:p>
      </dgm:t>
    </dgm:pt>
    <dgm:pt modelId="{CFAB42D4-0BCE-9A4F-83C8-44D509C127DF}" type="parTrans" cxnId="{023A4A4E-10D1-8146-9061-E37366D62B60}">
      <dgm:prSet/>
      <dgm:spPr/>
      <dgm:t>
        <a:bodyPr/>
        <a:lstStyle/>
        <a:p>
          <a:endParaRPr lang="en-US"/>
        </a:p>
      </dgm:t>
    </dgm:pt>
    <dgm:pt modelId="{207F2CE5-9C95-E649-AC87-EA3790409AAA}" type="sibTrans" cxnId="{023A4A4E-10D1-8146-9061-E37366D62B60}">
      <dgm:prSet/>
      <dgm:spPr/>
      <dgm:t>
        <a:bodyPr/>
        <a:lstStyle/>
        <a:p>
          <a:endParaRPr lang="en-US"/>
        </a:p>
      </dgm:t>
    </dgm:pt>
    <dgm:pt modelId="{14B66C12-A2D7-E04F-8E9C-5FB0FC75E80E}">
      <dgm:prSet phldrT="[Text]"/>
      <dgm:spPr/>
      <dgm:t>
        <a:bodyPr/>
        <a:lstStyle/>
        <a:p>
          <a:r>
            <a:rPr lang="en-US" dirty="0"/>
            <a:t>Have less education</a:t>
          </a:r>
        </a:p>
      </dgm:t>
    </dgm:pt>
    <dgm:pt modelId="{8FDE20A6-72FA-014D-AB7F-33F02C44EEBD}" type="parTrans" cxnId="{AD912F99-93D8-7A47-9AE5-E518E8D2287A}">
      <dgm:prSet/>
      <dgm:spPr/>
      <dgm:t>
        <a:bodyPr/>
        <a:lstStyle/>
        <a:p>
          <a:endParaRPr lang="en-US"/>
        </a:p>
      </dgm:t>
    </dgm:pt>
    <dgm:pt modelId="{F9BFEF50-123B-E444-A07F-107DB1F62B71}" type="sibTrans" cxnId="{AD912F99-93D8-7A47-9AE5-E518E8D2287A}">
      <dgm:prSet/>
      <dgm:spPr/>
      <dgm:t>
        <a:bodyPr/>
        <a:lstStyle/>
        <a:p>
          <a:endParaRPr lang="en-US"/>
        </a:p>
      </dgm:t>
    </dgm:pt>
    <dgm:pt modelId="{ACBFB378-0902-544F-86B8-1B8E63C6AA92}">
      <dgm:prSet phldrT="[Text]"/>
      <dgm:spPr/>
      <dgm:t>
        <a:bodyPr/>
        <a:lstStyle/>
        <a:p>
          <a:r>
            <a:rPr lang="en-US" dirty="0"/>
            <a:t>Be unemployed</a:t>
          </a:r>
        </a:p>
      </dgm:t>
    </dgm:pt>
    <dgm:pt modelId="{9F4DD19B-3407-0141-986F-80716578C84E}" type="parTrans" cxnId="{A33C04E3-E9C4-4B45-8916-364D7B4FEEE0}">
      <dgm:prSet/>
      <dgm:spPr/>
      <dgm:t>
        <a:bodyPr/>
        <a:lstStyle/>
        <a:p>
          <a:endParaRPr lang="en-US"/>
        </a:p>
      </dgm:t>
    </dgm:pt>
    <dgm:pt modelId="{38BB4657-1D29-874D-A767-925735F44E83}" type="sibTrans" cxnId="{A33C04E3-E9C4-4B45-8916-364D7B4FEEE0}">
      <dgm:prSet/>
      <dgm:spPr/>
      <dgm:t>
        <a:bodyPr/>
        <a:lstStyle/>
        <a:p>
          <a:endParaRPr lang="en-US"/>
        </a:p>
      </dgm:t>
    </dgm:pt>
    <dgm:pt modelId="{BF375CE1-1B66-044D-BE0B-4144788609FA}">
      <dgm:prSet phldrT="[Text]"/>
      <dgm:spPr/>
      <dgm:t>
        <a:bodyPr/>
        <a:lstStyle/>
        <a:p>
          <a:r>
            <a:rPr lang="en-US" dirty="0"/>
            <a:t>Not be in a committed relationship</a:t>
          </a:r>
        </a:p>
      </dgm:t>
    </dgm:pt>
    <dgm:pt modelId="{BF8D3D29-123C-DD46-8E88-458D79FD5E9A}" type="parTrans" cxnId="{5F7E75BE-636F-424D-ADC6-7EA8D8ACF69F}">
      <dgm:prSet/>
      <dgm:spPr/>
      <dgm:t>
        <a:bodyPr/>
        <a:lstStyle/>
        <a:p>
          <a:endParaRPr lang="en-US"/>
        </a:p>
      </dgm:t>
    </dgm:pt>
    <dgm:pt modelId="{5EAA7B43-0168-054C-8A79-9E796C5032B7}" type="sibTrans" cxnId="{5F7E75BE-636F-424D-ADC6-7EA8D8ACF69F}">
      <dgm:prSet/>
      <dgm:spPr/>
      <dgm:t>
        <a:bodyPr/>
        <a:lstStyle/>
        <a:p>
          <a:endParaRPr lang="en-US"/>
        </a:p>
      </dgm:t>
    </dgm:pt>
    <dgm:pt modelId="{5A1F7E35-F5B1-AF45-A24D-7F41C3E9DB26}" type="pres">
      <dgm:prSet presAssocID="{8B0C33F7-3BDF-FB49-83CD-9C12918F0DB4}" presName="vert0" presStyleCnt="0">
        <dgm:presLayoutVars>
          <dgm:dir/>
          <dgm:animOne val="branch"/>
          <dgm:animLvl val="lvl"/>
        </dgm:presLayoutVars>
      </dgm:prSet>
      <dgm:spPr/>
    </dgm:pt>
    <dgm:pt modelId="{A0500F11-02FA-6E42-8FF3-5BDE198A5D45}" type="pres">
      <dgm:prSet presAssocID="{20A711F8-2B47-0F48-8B61-1A9317F32EAB}" presName="thickLine" presStyleLbl="alignNode1" presStyleIdx="0" presStyleCnt="5"/>
      <dgm:spPr/>
    </dgm:pt>
    <dgm:pt modelId="{15DBF8D4-14DE-C24A-AC83-0F7E13E01EC9}" type="pres">
      <dgm:prSet presAssocID="{20A711F8-2B47-0F48-8B61-1A9317F32EAB}" presName="horz1" presStyleCnt="0"/>
      <dgm:spPr/>
    </dgm:pt>
    <dgm:pt modelId="{66F47FE6-C151-2144-97EC-121F3144FCE1}" type="pres">
      <dgm:prSet presAssocID="{20A711F8-2B47-0F48-8B61-1A9317F32EAB}" presName="tx1" presStyleLbl="revTx" presStyleIdx="0" presStyleCnt="5"/>
      <dgm:spPr/>
    </dgm:pt>
    <dgm:pt modelId="{D2563522-68F0-1C42-9AE3-4660791EF898}" type="pres">
      <dgm:prSet presAssocID="{20A711F8-2B47-0F48-8B61-1A9317F32EAB}" presName="vert1" presStyleCnt="0"/>
      <dgm:spPr/>
    </dgm:pt>
    <dgm:pt modelId="{7EA9A490-ACC1-B44B-90FB-E88D307D0F2A}" type="pres">
      <dgm:prSet presAssocID="{2575824B-A7C5-8F4B-AED8-3914D5AE8BC9}" presName="thickLine" presStyleLbl="alignNode1" presStyleIdx="1" presStyleCnt="5"/>
      <dgm:spPr/>
    </dgm:pt>
    <dgm:pt modelId="{53AE5FF4-D640-DE46-85FD-F780DE039110}" type="pres">
      <dgm:prSet presAssocID="{2575824B-A7C5-8F4B-AED8-3914D5AE8BC9}" presName="horz1" presStyleCnt="0"/>
      <dgm:spPr/>
    </dgm:pt>
    <dgm:pt modelId="{4CCAF5CD-A6DE-2F46-9317-898CABCAB7EB}" type="pres">
      <dgm:prSet presAssocID="{2575824B-A7C5-8F4B-AED8-3914D5AE8BC9}" presName="tx1" presStyleLbl="revTx" presStyleIdx="1" presStyleCnt="5"/>
      <dgm:spPr/>
    </dgm:pt>
    <dgm:pt modelId="{D10D48BE-6F45-084E-A91A-C7CED8AAE92D}" type="pres">
      <dgm:prSet presAssocID="{2575824B-A7C5-8F4B-AED8-3914D5AE8BC9}" presName="vert1" presStyleCnt="0"/>
      <dgm:spPr/>
    </dgm:pt>
    <dgm:pt modelId="{3C408DCA-5DAD-E443-A09F-4BC7F5646083}" type="pres">
      <dgm:prSet presAssocID="{14B66C12-A2D7-E04F-8E9C-5FB0FC75E80E}" presName="thickLine" presStyleLbl="alignNode1" presStyleIdx="2" presStyleCnt="5"/>
      <dgm:spPr/>
    </dgm:pt>
    <dgm:pt modelId="{50F97A1C-4C0E-4A48-849E-6C5EF93C46D6}" type="pres">
      <dgm:prSet presAssocID="{14B66C12-A2D7-E04F-8E9C-5FB0FC75E80E}" presName="horz1" presStyleCnt="0"/>
      <dgm:spPr/>
    </dgm:pt>
    <dgm:pt modelId="{79E481F7-6907-8F44-9B24-3B9AF4E27E1E}" type="pres">
      <dgm:prSet presAssocID="{14B66C12-A2D7-E04F-8E9C-5FB0FC75E80E}" presName="tx1" presStyleLbl="revTx" presStyleIdx="2" presStyleCnt="5"/>
      <dgm:spPr/>
    </dgm:pt>
    <dgm:pt modelId="{07CB699F-C98E-DF44-B401-456D4F2C995B}" type="pres">
      <dgm:prSet presAssocID="{14B66C12-A2D7-E04F-8E9C-5FB0FC75E80E}" presName="vert1" presStyleCnt="0"/>
      <dgm:spPr/>
    </dgm:pt>
    <dgm:pt modelId="{81DCACA3-C477-724A-B6D3-008BEED2A9D7}" type="pres">
      <dgm:prSet presAssocID="{ACBFB378-0902-544F-86B8-1B8E63C6AA92}" presName="thickLine" presStyleLbl="alignNode1" presStyleIdx="3" presStyleCnt="5"/>
      <dgm:spPr/>
    </dgm:pt>
    <dgm:pt modelId="{EF8F520B-FE50-134D-BAEB-D8055AC888DF}" type="pres">
      <dgm:prSet presAssocID="{ACBFB378-0902-544F-86B8-1B8E63C6AA92}" presName="horz1" presStyleCnt="0"/>
      <dgm:spPr/>
    </dgm:pt>
    <dgm:pt modelId="{11C329C1-D164-0B45-B507-4712040833FD}" type="pres">
      <dgm:prSet presAssocID="{ACBFB378-0902-544F-86B8-1B8E63C6AA92}" presName="tx1" presStyleLbl="revTx" presStyleIdx="3" presStyleCnt="5"/>
      <dgm:spPr/>
    </dgm:pt>
    <dgm:pt modelId="{B98620BA-29A0-4D40-93B2-A6565C2669A7}" type="pres">
      <dgm:prSet presAssocID="{ACBFB378-0902-544F-86B8-1B8E63C6AA92}" presName="vert1" presStyleCnt="0"/>
      <dgm:spPr/>
    </dgm:pt>
    <dgm:pt modelId="{E72247AD-7415-8B4A-B067-24B665B4F563}" type="pres">
      <dgm:prSet presAssocID="{BF375CE1-1B66-044D-BE0B-4144788609FA}" presName="thickLine" presStyleLbl="alignNode1" presStyleIdx="4" presStyleCnt="5"/>
      <dgm:spPr/>
    </dgm:pt>
    <dgm:pt modelId="{01EC0672-A6F2-DB40-B455-E23EE3BB1E46}" type="pres">
      <dgm:prSet presAssocID="{BF375CE1-1B66-044D-BE0B-4144788609FA}" presName="horz1" presStyleCnt="0"/>
      <dgm:spPr/>
    </dgm:pt>
    <dgm:pt modelId="{C0CB0D68-2A47-C44C-A30C-CB664FEDB215}" type="pres">
      <dgm:prSet presAssocID="{BF375CE1-1B66-044D-BE0B-4144788609FA}" presName="tx1" presStyleLbl="revTx" presStyleIdx="4" presStyleCnt="5"/>
      <dgm:spPr/>
    </dgm:pt>
    <dgm:pt modelId="{F69F698D-CB83-014B-AD3F-D2165FF3AA20}" type="pres">
      <dgm:prSet presAssocID="{BF375CE1-1B66-044D-BE0B-4144788609FA}" presName="vert1" presStyleCnt="0"/>
      <dgm:spPr/>
    </dgm:pt>
  </dgm:ptLst>
  <dgm:cxnLst>
    <dgm:cxn modelId="{023A4A4E-10D1-8146-9061-E37366D62B60}" srcId="{8B0C33F7-3BDF-FB49-83CD-9C12918F0DB4}" destId="{2575824B-A7C5-8F4B-AED8-3914D5AE8BC9}" srcOrd="1" destOrd="0" parTransId="{CFAB42D4-0BCE-9A4F-83C8-44D509C127DF}" sibTransId="{207F2CE5-9C95-E649-AC87-EA3790409AAA}"/>
    <dgm:cxn modelId="{AD912F99-93D8-7A47-9AE5-E518E8D2287A}" srcId="{8B0C33F7-3BDF-FB49-83CD-9C12918F0DB4}" destId="{14B66C12-A2D7-E04F-8E9C-5FB0FC75E80E}" srcOrd="2" destOrd="0" parTransId="{8FDE20A6-72FA-014D-AB7F-33F02C44EEBD}" sibTransId="{F9BFEF50-123B-E444-A07F-107DB1F62B71}"/>
    <dgm:cxn modelId="{687423AC-368C-A943-B968-5154CD17B974}" type="presOf" srcId="{20A711F8-2B47-0F48-8B61-1A9317F32EAB}" destId="{66F47FE6-C151-2144-97EC-121F3144FCE1}" srcOrd="0" destOrd="0" presId="urn:microsoft.com/office/officeart/2008/layout/LinedList"/>
    <dgm:cxn modelId="{617669B0-345C-6F4E-8CE8-58D66153A8B1}" type="presOf" srcId="{2575824B-A7C5-8F4B-AED8-3914D5AE8BC9}" destId="{4CCAF5CD-A6DE-2F46-9317-898CABCAB7EB}" srcOrd="0" destOrd="0" presId="urn:microsoft.com/office/officeart/2008/layout/LinedList"/>
    <dgm:cxn modelId="{5F7E75BE-636F-424D-ADC6-7EA8D8ACF69F}" srcId="{8B0C33F7-3BDF-FB49-83CD-9C12918F0DB4}" destId="{BF375CE1-1B66-044D-BE0B-4144788609FA}" srcOrd="4" destOrd="0" parTransId="{BF8D3D29-123C-DD46-8E88-458D79FD5E9A}" sibTransId="{5EAA7B43-0168-054C-8A79-9E796C5032B7}"/>
    <dgm:cxn modelId="{DB3575DF-4A2D-4747-9593-9A4DD271D033}" type="presOf" srcId="{8B0C33F7-3BDF-FB49-83CD-9C12918F0DB4}" destId="{5A1F7E35-F5B1-AF45-A24D-7F41C3E9DB26}" srcOrd="0" destOrd="0" presId="urn:microsoft.com/office/officeart/2008/layout/LinedList"/>
    <dgm:cxn modelId="{A33C04E3-E9C4-4B45-8916-364D7B4FEEE0}" srcId="{8B0C33F7-3BDF-FB49-83CD-9C12918F0DB4}" destId="{ACBFB378-0902-544F-86B8-1B8E63C6AA92}" srcOrd="3" destOrd="0" parTransId="{9F4DD19B-3407-0141-986F-80716578C84E}" sibTransId="{38BB4657-1D29-874D-A767-925735F44E83}"/>
    <dgm:cxn modelId="{AA5A9FE8-6BAC-BF4A-A3D1-564E7B23D1D1}" type="presOf" srcId="{ACBFB378-0902-544F-86B8-1B8E63C6AA92}" destId="{11C329C1-D164-0B45-B507-4712040833FD}" srcOrd="0" destOrd="0" presId="urn:microsoft.com/office/officeart/2008/layout/LinedList"/>
    <dgm:cxn modelId="{AFB8B2EB-DC7D-6940-8D30-ED8191104A13}" srcId="{8B0C33F7-3BDF-FB49-83CD-9C12918F0DB4}" destId="{20A711F8-2B47-0F48-8B61-1A9317F32EAB}" srcOrd="0" destOrd="0" parTransId="{13A9AC61-F384-A043-9E66-74F7A06589DB}" sibTransId="{06669DDF-5D17-CC4B-B748-DC122385224D}"/>
    <dgm:cxn modelId="{3E41D5F1-CDE2-0C4B-B122-22789422C839}" type="presOf" srcId="{BF375CE1-1B66-044D-BE0B-4144788609FA}" destId="{C0CB0D68-2A47-C44C-A30C-CB664FEDB215}" srcOrd="0" destOrd="0" presId="urn:microsoft.com/office/officeart/2008/layout/LinedList"/>
    <dgm:cxn modelId="{14D74EF9-2790-0740-9AD3-12A759F86DF6}" type="presOf" srcId="{14B66C12-A2D7-E04F-8E9C-5FB0FC75E80E}" destId="{79E481F7-6907-8F44-9B24-3B9AF4E27E1E}" srcOrd="0" destOrd="0" presId="urn:microsoft.com/office/officeart/2008/layout/LinedList"/>
    <dgm:cxn modelId="{6F4A1A1A-CF51-7748-8DB3-77310DDD9ECD}" type="presParOf" srcId="{5A1F7E35-F5B1-AF45-A24D-7F41C3E9DB26}" destId="{A0500F11-02FA-6E42-8FF3-5BDE198A5D45}" srcOrd="0" destOrd="0" presId="urn:microsoft.com/office/officeart/2008/layout/LinedList"/>
    <dgm:cxn modelId="{01E2AC58-546D-984C-B79C-FCCCA54BFFFE}" type="presParOf" srcId="{5A1F7E35-F5B1-AF45-A24D-7F41C3E9DB26}" destId="{15DBF8D4-14DE-C24A-AC83-0F7E13E01EC9}" srcOrd="1" destOrd="0" presId="urn:microsoft.com/office/officeart/2008/layout/LinedList"/>
    <dgm:cxn modelId="{2801EEC7-39AF-8744-9180-6EDCF6247B61}" type="presParOf" srcId="{15DBF8D4-14DE-C24A-AC83-0F7E13E01EC9}" destId="{66F47FE6-C151-2144-97EC-121F3144FCE1}" srcOrd="0" destOrd="0" presId="urn:microsoft.com/office/officeart/2008/layout/LinedList"/>
    <dgm:cxn modelId="{77A07042-8996-2649-BB11-C7F45FBE017D}" type="presParOf" srcId="{15DBF8D4-14DE-C24A-AC83-0F7E13E01EC9}" destId="{D2563522-68F0-1C42-9AE3-4660791EF898}" srcOrd="1" destOrd="0" presId="urn:microsoft.com/office/officeart/2008/layout/LinedList"/>
    <dgm:cxn modelId="{09393E5D-57E3-1945-86A2-3FCA07991A30}" type="presParOf" srcId="{5A1F7E35-F5B1-AF45-A24D-7F41C3E9DB26}" destId="{7EA9A490-ACC1-B44B-90FB-E88D307D0F2A}" srcOrd="2" destOrd="0" presId="urn:microsoft.com/office/officeart/2008/layout/LinedList"/>
    <dgm:cxn modelId="{4A36D3A1-9948-4F4B-A7E7-27EBA3284298}" type="presParOf" srcId="{5A1F7E35-F5B1-AF45-A24D-7F41C3E9DB26}" destId="{53AE5FF4-D640-DE46-85FD-F780DE039110}" srcOrd="3" destOrd="0" presId="urn:microsoft.com/office/officeart/2008/layout/LinedList"/>
    <dgm:cxn modelId="{B76C06CC-9E3B-C141-A061-6EC2A7508966}" type="presParOf" srcId="{53AE5FF4-D640-DE46-85FD-F780DE039110}" destId="{4CCAF5CD-A6DE-2F46-9317-898CABCAB7EB}" srcOrd="0" destOrd="0" presId="urn:microsoft.com/office/officeart/2008/layout/LinedList"/>
    <dgm:cxn modelId="{5D20C8D5-DBD9-A945-8A81-29E637B1F0BB}" type="presParOf" srcId="{53AE5FF4-D640-DE46-85FD-F780DE039110}" destId="{D10D48BE-6F45-084E-A91A-C7CED8AAE92D}" srcOrd="1" destOrd="0" presId="urn:microsoft.com/office/officeart/2008/layout/LinedList"/>
    <dgm:cxn modelId="{8823EC5D-9F27-4D42-9FC1-17900235880C}" type="presParOf" srcId="{5A1F7E35-F5B1-AF45-A24D-7F41C3E9DB26}" destId="{3C408DCA-5DAD-E443-A09F-4BC7F5646083}" srcOrd="4" destOrd="0" presId="urn:microsoft.com/office/officeart/2008/layout/LinedList"/>
    <dgm:cxn modelId="{D83D9C93-A80C-134E-9916-E4AE42462651}" type="presParOf" srcId="{5A1F7E35-F5B1-AF45-A24D-7F41C3E9DB26}" destId="{50F97A1C-4C0E-4A48-849E-6C5EF93C46D6}" srcOrd="5" destOrd="0" presId="urn:microsoft.com/office/officeart/2008/layout/LinedList"/>
    <dgm:cxn modelId="{D5E39B4D-7C66-1846-95A4-807A9F2DC454}" type="presParOf" srcId="{50F97A1C-4C0E-4A48-849E-6C5EF93C46D6}" destId="{79E481F7-6907-8F44-9B24-3B9AF4E27E1E}" srcOrd="0" destOrd="0" presId="urn:microsoft.com/office/officeart/2008/layout/LinedList"/>
    <dgm:cxn modelId="{B2CAE181-1F54-824B-96D7-458C087C768C}" type="presParOf" srcId="{50F97A1C-4C0E-4A48-849E-6C5EF93C46D6}" destId="{07CB699F-C98E-DF44-B401-456D4F2C995B}" srcOrd="1" destOrd="0" presId="urn:microsoft.com/office/officeart/2008/layout/LinedList"/>
    <dgm:cxn modelId="{951AE53B-30D1-F14D-83A7-8CE0268735C7}" type="presParOf" srcId="{5A1F7E35-F5B1-AF45-A24D-7F41C3E9DB26}" destId="{81DCACA3-C477-724A-B6D3-008BEED2A9D7}" srcOrd="6" destOrd="0" presId="urn:microsoft.com/office/officeart/2008/layout/LinedList"/>
    <dgm:cxn modelId="{6FB76DDB-8931-A047-A6C6-D4BBB4E7E278}" type="presParOf" srcId="{5A1F7E35-F5B1-AF45-A24D-7F41C3E9DB26}" destId="{EF8F520B-FE50-134D-BAEB-D8055AC888DF}" srcOrd="7" destOrd="0" presId="urn:microsoft.com/office/officeart/2008/layout/LinedList"/>
    <dgm:cxn modelId="{1B7B7138-CA1B-354E-8E6F-15ACC248A48D}" type="presParOf" srcId="{EF8F520B-FE50-134D-BAEB-D8055AC888DF}" destId="{11C329C1-D164-0B45-B507-4712040833FD}" srcOrd="0" destOrd="0" presId="urn:microsoft.com/office/officeart/2008/layout/LinedList"/>
    <dgm:cxn modelId="{297F93AB-C13C-E94C-9163-B282005E03FC}" type="presParOf" srcId="{EF8F520B-FE50-134D-BAEB-D8055AC888DF}" destId="{B98620BA-29A0-4D40-93B2-A6565C2669A7}" srcOrd="1" destOrd="0" presId="urn:microsoft.com/office/officeart/2008/layout/LinedList"/>
    <dgm:cxn modelId="{5B127F2A-E467-C447-B77A-638AEF24B680}" type="presParOf" srcId="{5A1F7E35-F5B1-AF45-A24D-7F41C3E9DB26}" destId="{E72247AD-7415-8B4A-B067-24B665B4F563}" srcOrd="8" destOrd="0" presId="urn:microsoft.com/office/officeart/2008/layout/LinedList"/>
    <dgm:cxn modelId="{E948BA1B-C51B-E34F-BA13-D2718D01C5C5}" type="presParOf" srcId="{5A1F7E35-F5B1-AF45-A24D-7F41C3E9DB26}" destId="{01EC0672-A6F2-DB40-B455-E23EE3BB1E46}" srcOrd="9" destOrd="0" presId="urn:microsoft.com/office/officeart/2008/layout/LinedList"/>
    <dgm:cxn modelId="{C89AFB68-25AA-734F-A099-75B6846246CC}" type="presParOf" srcId="{01EC0672-A6F2-DB40-B455-E23EE3BB1E46}" destId="{C0CB0D68-2A47-C44C-A30C-CB664FEDB215}" srcOrd="0" destOrd="0" presId="urn:microsoft.com/office/officeart/2008/layout/LinedList"/>
    <dgm:cxn modelId="{25E91BC1-F219-0C4B-B1F2-2F4269B2E99E}" type="presParOf" srcId="{01EC0672-A6F2-DB40-B455-E23EE3BB1E46}" destId="{F69F698D-CB83-014B-AD3F-D2165FF3AA2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33C9A92-9F02-0746-96AA-26D42964A10C}" type="doc">
      <dgm:prSet loTypeId="urn:microsoft.com/office/officeart/2008/layout/CircularPictureCallout" loCatId="" qsTypeId="urn:microsoft.com/office/officeart/2005/8/quickstyle/simple1" qsCatId="simple" csTypeId="urn:microsoft.com/office/officeart/2005/8/colors/accent1_2" csCatId="accent1" phldr="1"/>
      <dgm:spPr/>
      <dgm:t>
        <a:bodyPr/>
        <a:lstStyle/>
        <a:p>
          <a:endParaRPr lang="en-US"/>
        </a:p>
      </dgm:t>
    </dgm:pt>
    <dgm:pt modelId="{49B3D530-B0FF-514B-8488-669C8F2A461D}">
      <dgm:prSet/>
      <dgm:spPr/>
      <dgm:t>
        <a:bodyPr/>
        <a:lstStyle/>
        <a:p>
          <a:endParaRPr lang="en-US" dirty="0"/>
        </a:p>
      </dgm:t>
    </dgm:pt>
    <dgm:pt modelId="{2E375810-1A9B-4541-9E1A-243C0BAEA744}" type="parTrans" cxnId="{F92F8820-9CF6-4D42-B0F5-74D96AC475F6}">
      <dgm:prSet/>
      <dgm:spPr/>
      <dgm:t>
        <a:bodyPr/>
        <a:lstStyle/>
        <a:p>
          <a:endParaRPr lang="en-US"/>
        </a:p>
      </dgm:t>
    </dgm:pt>
    <dgm:pt modelId="{25548288-48B9-BA46-8FE3-9864DAA86DB7}" type="sibTrans" cxnId="{F92F8820-9CF6-4D42-B0F5-74D96AC475F6}">
      <dgm:prSet/>
      <dgm:spPr/>
      <dgm:t>
        <a:bodyPr/>
        <a:lstStyle/>
        <a:p>
          <a:endParaRPr lang="en-US"/>
        </a:p>
      </dgm:t>
    </dgm:pt>
    <dgm:pt modelId="{7489B867-7816-2E4C-8ADB-A0D2B39BDCDB}">
      <dgm:prSet phldrT="[Text]"/>
      <dgm:spPr/>
      <dgm:t>
        <a:bodyPr/>
        <a:lstStyle/>
        <a:p>
          <a:r>
            <a:rPr lang="en-US" dirty="0"/>
            <a:t>Long lasting “high”</a:t>
          </a:r>
        </a:p>
      </dgm:t>
    </dgm:pt>
    <dgm:pt modelId="{363082E9-4471-2843-B3D1-D6F06993A24E}" type="parTrans" cxnId="{A4B38481-3248-FA48-A316-C3966F3D1C43}">
      <dgm:prSet/>
      <dgm:spPr/>
      <dgm:t>
        <a:bodyPr/>
        <a:lstStyle/>
        <a:p>
          <a:endParaRPr lang="en-US"/>
        </a:p>
      </dgm:t>
    </dgm:pt>
    <dgm:pt modelId="{418FAC41-BA4B-874A-B2E6-9A6E921F1A3B}" type="sibTrans" cxnId="{A4B38481-3248-FA48-A316-C3966F3D1C43}">
      <dgm:prSet/>
      <dgm:spPr/>
      <dgm:t>
        <a:bodyPr/>
        <a:lstStyle/>
        <a:p>
          <a:endParaRPr lang="en-US"/>
        </a:p>
      </dgm:t>
    </dgm:pt>
    <dgm:pt modelId="{EE55249B-B573-E242-9D56-D59977B0E501}">
      <dgm:prSet phldrT="[Text]"/>
      <dgm:spPr/>
      <dgm:t>
        <a:bodyPr/>
        <a:lstStyle/>
        <a:p>
          <a:r>
            <a:rPr lang="en-US" dirty="0"/>
            <a:t>Increased use in women</a:t>
          </a:r>
        </a:p>
      </dgm:t>
    </dgm:pt>
    <dgm:pt modelId="{ECD2EB51-11E0-B343-B96F-7DC18961BE87}" type="parTrans" cxnId="{AFCABF24-72B9-B54E-BF3B-B8A07B39B8A0}">
      <dgm:prSet/>
      <dgm:spPr/>
      <dgm:t>
        <a:bodyPr/>
        <a:lstStyle/>
        <a:p>
          <a:endParaRPr lang="en-US"/>
        </a:p>
      </dgm:t>
    </dgm:pt>
    <dgm:pt modelId="{4219CFA0-8E33-DC49-B28B-A693791E6161}" type="sibTrans" cxnId="{AFCABF24-72B9-B54E-BF3B-B8A07B39B8A0}">
      <dgm:prSet/>
      <dgm:spPr/>
      <dgm:t>
        <a:bodyPr/>
        <a:lstStyle/>
        <a:p>
          <a:endParaRPr lang="en-US"/>
        </a:p>
      </dgm:t>
    </dgm:pt>
    <dgm:pt modelId="{9577B977-99BD-2242-A59C-B4030D31B526}">
      <dgm:prSet phldrT="[Text]"/>
      <dgm:spPr/>
      <dgm:t>
        <a:bodyPr/>
        <a:lstStyle/>
        <a:p>
          <a:r>
            <a:rPr lang="en-US" dirty="0"/>
            <a:t>Extended period required to stabilize in treatment</a:t>
          </a:r>
        </a:p>
      </dgm:t>
    </dgm:pt>
    <dgm:pt modelId="{3064A290-E348-6748-9DAB-F221D08E4C36}" type="parTrans" cxnId="{2F99CD4F-DE21-3546-94E1-A2CDBE9FBA8E}">
      <dgm:prSet/>
      <dgm:spPr/>
      <dgm:t>
        <a:bodyPr/>
        <a:lstStyle/>
        <a:p>
          <a:endParaRPr lang="en-US"/>
        </a:p>
      </dgm:t>
    </dgm:pt>
    <dgm:pt modelId="{C972912F-5414-F243-B9AE-7A03523E1245}" type="sibTrans" cxnId="{2F99CD4F-DE21-3546-94E1-A2CDBE9FBA8E}">
      <dgm:prSet/>
      <dgm:spPr/>
      <dgm:t>
        <a:bodyPr/>
        <a:lstStyle/>
        <a:p>
          <a:endParaRPr lang="en-US"/>
        </a:p>
      </dgm:t>
    </dgm:pt>
    <dgm:pt modelId="{9A3F2504-E767-7A4F-A118-022A03A85163}">
      <dgm:prSet phldrT="[Text]"/>
      <dgm:spPr/>
      <dgm:t>
        <a:bodyPr/>
        <a:lstStyle/>
        <a:p>
          <a:r>
            <a:rPr lang="en-US" dirty="0"/>
            <a:t>Binge/crash cycles </a:t>
          </a:r>
        </a:p>
      </dgm:t>
    </dgm:pt>
    <dgm:pt modelId="{77F8710E-65C5-2748-A6FE-E6F3A79C387D}" type="parTrans" cxnId="{A2A75EF5-6AA0-B840-BE91-1CD4A1B096B7}">
      <dgm:prSet/>
      <dgm:spPr/>
      <dgm:t>
        <a:bodyPr/>
        <a:lstStyle/>
        <a:p>
          <a:endParaRPr lang="en-US"/>
        </a:p>
      </dgm:t>
    </dgm:pt>
    <dgm:pt modelId="{5D102202-A258-CA44-B170-A3F201E0C4B3}" type="sibTrans" cxnId="{A2A75EF5-6AA0-B840-BE91-1CD4A1B096B7}">
      <dgm:prSet/>
      <dgm:spPr/>
      <dgm:t>
        <a:bodyPr/>
        <a:lstStyle/>
        <a:p>
          <a:endParaRPr lang="en-US"/>
        </a:p>
      </dgm:t>
    </dgm:pt>
    <dgm:pt modelId="{34EA2597-13E1-D34B-81C3-089015BA2433}" type="pres">
      <dgm:prSet presAssocID="{433C9A92-9F02-0746-96AA-26D42964A10C}" presName="Name0" presStyleCnt="0">
        <dgm:presLayoutVars>
          <dgm:chMax val="7"/>
          <dgm:chPref val="7"/>
          <dgm:dir/>
        </dgm:presLayoutVars>
      </dgm:prSet>
      <dgm:spPr/>
    </dgm:pt>
    <dgm:pt modelId="{968C4423-AB17-A54D-AE23-B0B898BDC966}" type="pres">
      <dgm:prSet presAssocID="{433C9A92-9F02-0746-96AA-26D42964A10C}" presName="Name1" presStyleCnt="0"/>
      <dgm:spPr/>
    </dgm:pt>
    <dgm:pt modelId="{7DAE96AE-5C75-2A43-A014-D01FEB64FEB3}" type="pres">
      <dgm:prSet presAssocID="{25548288-48B9-BA46-8FE3-9864DAA86DB7}" presName="picture_1" presStyleCnt="0"/>
      <dgm:spPr/>
    </dgm:pt>
    <dgm:pt modelId="{A3786CF0-D842-424D-BD9D-D696BEDB43DF}" type="pres">
      <dgm:prSet presAssocID="{25548288-48B9-BA46-8FE3-9864DAA86DB7}" presName="pictureRepeatNode" presStyleLbl="alignImgPlace1" presStyleIdx="0" presStyleCnt="5"/>
      <dgm:spPr/>
    </dgm:pt>
    <dgm:pt modelId="{DA86EC61-AA21-704E-BCBA-6A52C82C2C64}" type="pres">
      <dgm:prSet presAssocID="{49B3D530-B0FF-514B-8488-669C8F2A461D}" presName="text_1" presStyleLbl="node1" presStyleIdx="0" presStyleCnt="0">
        <dgm:presLayoutVars>
          <dgm:bulletEnabled val="1"/>
        </dgm:presLayoutVars>
      </dgm:prSet>
      <dgm:spPr/>
    </dgm:pt>
    <dgm:pt modelId="{4AD77DE3-B69A-4746-899E-256BCD5B486B}" type="pres">
      <dgm:prSet presAssocID="{418FAC41-BA4B-874A-B2E6-9A6E921F1A3B}" presName="picture_2" presStyleCnt="0"/>
      <dgm:spPr/>
    </dgm:pt>
    <dgm:pt modelId="{C65B87FC-C758-3845-A9E3-0AE3BD10778B}" type="pres">
      <dgm:prSet presAssocID="{418FAC41-BA4B-874A-B2E6-9A6E921F1A3B}" presName="pictureRepeatNode" presStyleLbl="alignImgPlace1" presStyleIdx="1" presStyleCnt="5"/>
      <dgm:spPr/>
    </dgm:pt>
    <dgm:pt modelId="{D41CF4DC-EF55-C54A-A354-97EEC4B0C352}" type="pres">
      <dgm:prSet presAssocID="{7489B867-7816-2E4C-8ADB-A0D2B39BDCDB}" presName="line_2" presStyleLbl="parChTrans1D1" presStyleIdx="0" presStyleCnt="4"/>
      <dgm:spPr/>
    </dgm:pt>
    <dgm:pt modelId="{43F7AA13-05DE-C042-A2E2-25C9B0883393}" type="pres">
      <dgm:prSet presAssocID="{7489B867-7816-2E4C-8ADB-A0D2B39BDCDB}" presName="textparent_2" presStyleLbl="node1" presStyleIdx="0" presStyleCnt="0"/>
      <dgm:spPr/>
    </dgm:pt>
    <dgm:pt modelId="{9B86F185-0146-7F46-B20A-C4D47466C9F7}" type="pres">
      <dgm:prSet presAssocID="{7489B867-7816-2E4C-8ADB-A0D2B39BDCDB}" presName="text_2" presStyleLbl="revTx" presStyleIdx="0" presStyleCnt="4">
        <dgm:presLayoutVars>
          <dgm:bulletEnabled val="1"/>
        </dgm:presLayoutVars>
      </dgm:prSet>
      <dgm:spPr/>
    </dgm:pt>
    <dgm:pt modelId="{AE99662A-827C-EC47-B71F-5DFDCFE59A6B}" type="pres">
      <dgm:prSet presAssocID="{5D102202-A258-CA44-B170-A3F201E0C4B3}" presName="picture_3" presStyleCnt="0"/>
      <dgm:spPr/>
    </dgm:pt>
    <dgm:pt modelId="{C88851DD-5508-9B42-A3CB-2DAD19D4156E}" type="pres">
      <dgm:prSet presAssocID="{5D102202-A258-CA44-B170-A3F201E0C4B3}" presName="pictureRepeatNode" presStyleLbl="alignImgPlace1" presStyleIdx="2" presStyleCnt="5"/>
      <dgm:spPr/>
    </dgm:pt>
    <dgm:pt modelId="{98AAFFB6-BA87-C744-94DC-EFDEDFA47396}" type="pres">
      <dgm:prSet presAssocID="{9A3F2504-E767-7A4F-A118-022A03A85163}" presName="line_3" presStyleLbl="parChTrans1D1" presStyleIdx="1" presStyleCnt="4"/>
      <dgm:spPr/>
    </dgm:pt>
    <dgm:pt modelId="{37D190FC-9B31-814A-B5C8-72981E2B3DFB}" type="pres">
      <dgm:prSet presAssocID="{9A3F2504-E767-7A4F-A118-022A03A85163}" presName="textparent_3" presStyleLbl="node1" presStyleIdx="0" presStyleCnt="0"/>
      <dgm:spPr/>
    </dgm:pt>
    <dgm:pt modelId="{79664334-E143-3643-9562-1BEE6736149C}" type="pres">
      <dgm:prSet presAssocID="{9A3F2504-E767-7A4F-A118-022A03A85163}" presName="text_3" presStyleLbl="revTx" presStyleIdx="1" presStyleCnt="4">
        <dgm:presLayoutVars>
          <dgm:bulletEnabled val="1"/>
        </dgm:presLayoutVars>
      </dgm:prSet>
      <dgm:spPr/>
    </dgm:pt>
    <dgm:pt modelId="{76401383-EEA1-A547-A8A4-055C0C2E30A8}" type="pres">
      <dgm:prSet presAssocID="{4219CFA0-8E33-DC49-B28B-A693791E6161}" presName="picture_4" presStyleCnt="0"/>
      <dgm:spPr/>
    </dgm:pt>
    <dgm:pt modelId="{4D16A95A-9D10-B444-822B-7196A512D7B2}" type="pres">
      <dgm:prSet presAssocID="{4219CFA0-8E33-DC49-B28B-A693791E6161}" presName="pictureRepeatNode" presStyleLbl="alignImgPlace1" presStyleIdx="3" presStyleCnt="5"/>
      <dgm:spPr/>
    </dgm:pt>
    <dgm:pt modelId="{4FDB8B78-AEEF-0F4B-96CD-37A4D8ACF4C1}" type="pres">
      <dgm:prSet presAssocID="{EE55249B-B573-E242-9D56-D59977B0E501}" presName="line_4" presStyleLbl="parChTrans1D1" presStyleIdx="2" presStyleCnt="4"/>
      <dgm:spPr/>
    </dgm:pt>
    <dgm:pt modelId="{05E26888-FD2F-764B-9FC0-D379D0633E32}" type="pres">
      <dgm:prSet presAssocID="{EE55249B-B573-E242-9D56-D59977B0E501}" presName="textparent_4" presStyleLbl="node1" presStyleIdx="0" presStyleCnt="0"/>
      <dgm:spPr/>
    </dgm:pt>
    <dgm:pt modelId="{37202F52-2336-7147-AD4F-1A0478A9D39C}" type="pres">
      <dgm:prSet presAssocID="{EE55249B-B573-E242-9D56-D59977B0E501}" presName="text_4" presStyleLbl="revTx" presStyleIdx="2" presStyleCnt="4">
        <dgm:presLayoutVars>
          <dgm:bulletEnabled val="1"/>
        </dgm:presLayoutVars>
      </dgm:prSet>
      <dgm:spPr/>
    </dgm:pt>
    <dgm:pt modelId="{2D8BF476-0BCA-3D4E-8155-F6337C7F70D5}" type="pres">
      <dgm:prSet presAssocID="{C972912F-5414-F243-B9AE-7A03523E1245}" presName="picture_5" presStyleCnt="0"/>
      <dgm:spPr/>
    </dgm:pt>
    <dgm:pt modelId="{BEF5735B-DB82-D34E-9380-7C7FD7EB99EB}" type="pres">
      <dgm:prSet presAssocID="{C972912F-5414-F243-B9AE-7A03523E1245}" presName="pictureRepeatNode" presStyleLbl="alignImgPlace1" presStyleIdx="4" presStyleCnt="5"/>
      <dgm:spPr/>
    </dgm:pt>
    <dgm:pt modelId="{704DF3DB-B127-2149-A30D-C91A8AD300F8}" type="pres">
      <dgm:prSet presAssocID="{9577B977-99BD-2242-A59C-B4030D31B526}" presName="line_5" presStyleLbl="parChTrans1D1" presStyleIdx="3" presStyleCnt="4"/>
      <dgm:spPr/>
    </dgm:pt>
    <dgm:pt modelId="{262D4A55-73DA-3D4A-AF9E-4C395EA106B2}" type="pres">
      <dgm:prSet presAssocID="{9577B977-99BD-2242-A59C-B4030D31B526}" presName="textparent_5" presStyleLbl="node1" presStyleIdx="0" presStyleCnt="0"/>
      <dgm:spPr/>
    </dgm:pt>
    <dgm:pt modelId="{D876AACB-9BB6-3C44-B13B-51AD0605C799}" type="pres">
      <dgm:prSet presAssocID="{9577B977-99BD-2242-A59C-B4030D31B526}" presName="text_5" presStyleLbl="revTx" presStyleIdx="3" presStyleCnt="4">
        <dgm:presLayoutVars>
          <dgm:bulletEnabled val="1"/>
        </dgm:presLayoutVars>
      </dgm:prSet>
      <dgm:spPr/>
    </dgm:pt>
  </dgm:ptLst>
  <dgm:cxnLst>
    <dgm:cxn modelId="{F92F8820-9CF6-4D42-B0F5-74D96AC475F6}" srcId="{433C9A92-9F02-0746-96AA-26D42964A10C}" destId="{49B3D530-B0FF-514B-8488-669C8F2A461D}" srcOrd="0" destOrd="0" parTransId="{2E375810-1A9B-4541-9E1A-243C0BAEA744}" sibTransId="{25548288-48B9-BA46-8FE3-9864DAA86DB7}"/>
    <dgm:cxn modelId="{AFCABF24-72B9-B54E-BF3B-B8A07B39B8A0}" srcId="{433C9A92-9F02-0746-96AA-26D42964A10C}" destId="{EE55249B-B573-E242-9D56-D59977B0E501}" srcOrd="3" destOrd="0" parTransId="{ECD2EB51-11E0-B343-B96F-7DC18961BE87}" sibTransId="{4219CFA0-8E33-DC49-B28B-A693791E6161}"/>
    <dgm:cxn modelId="{573F8B49-64DE-E848-868E-482C2B77DEEB}" type="presOf" srcId="{9577B977-99BD-2242-A59C-B4030D31B526}" destId="{D876AACB-9BB6-3C44-B13B-51AD0605C799}" srcOrd="0" destOrd="0" presId="urn:microsoft.com/office/officeart/2008/layout/CircularPictureCallout"/>
    <dgm:cxn modelId="{2F99CD4F-DE21-3546-94E1-A2CDBE9FBA8E}" srcId="{433C9A92-9F02-0746-96AA-26D42964A10C}" destId="{9577B977-99BD-2242-A59C-B4030D31B526}" srcOrd="4" destOrd="0" parTransId="{3064A290-E348-6748-9DAB-F221D08E4C36}" sibTransId="{C972912F-5414-F243-B9AE-7A03523E1245}"/>
    <dgm:cxn modelId="{DB7DF94F-E6D2-784D-B382-9098F87CE837}" type="presOf" srcId="{4219CFA0-8E33-DC49-B28B-A693791E6161}" destId="{4D16A95A-9D10-B444-822B-7196A512D7B2}" srcOrd="0" destOrd="0" presId="urn:microsoft.com/office/officeart/2008/layout/CircularPictureCallout"/>
    <dgm:cxn modelId="{D2FEC175-BA80-F041-B902-3E877D1CBB96}" type="presOf" srcId="{49B3D530-B0FF-514B-8488-669C8F2A461D}" destId="{DA86EC61-AA21-704E-BCBA-6A52C82C2C64}" srcOrd="0" destOrd="0" presId="urn:microsoft.com/office/officeart/2008/layout/CircularPictureCallout"/>
    <dgm:cxn modelId="{A4B38481-3248-FA48-A316-C3966F3D1C43}" srcId="{433C9A92-9F02-0746-96AA-26D42964A10C}" destId="{7489B867-7816-2E4C-8ADB-A0D2B39BDCDB}" srcOrd="1" destOrd="0" parTransId="{363082E9-4471-2843-B3D1-D6F06993A24E}" sibTransId="{418FAC41-BA4B-874A-B2E6-9A6E921F1A3B}"/>
    <dgm:cxn modelId="{85C15E84-53CD-6C4E-AEA7-9FCA63A923BD}" type="presOf" srcId="{EE55249B-B573-E242-9D56-D59977B0E501}" destId="{37202F52-2336-7147-AD4F-1A0478A9D39C}" srcOrd="0" destOrd="0" presId="urn:microsoft.com/office/officeart/2008/layout/CircularPictureCallout"/>
    <dgm:cxn modelId="{40DBC68A-7751-834E-B105-AB5F4FBA7599}" type="presOf" srcId="{9A3F2504-E767-7A4F-A118-022A03A85163}" destId="{79664334-E143-3643-9562-1BEE6736149C}" srcOrd="0" destOrd="0" presId="urn:microsoft.com/office/officeart/2008/layout/CircularPictureCallout"/>
    <dgm:cxn modelId="{7D80DEA4-B24B-D14B-BFDC-2A75B02C98A9}" type="presOf" srcId="{25548288-48B9-BA46-8FE3-9864DAA86DB7}" destId="{A3786CF0-D842-424D-BD9D-D696BEDB43DF}" srcOrd="0" destOrd="0" presId="urn:microsoft.com/office/officeart/2008/layout/CircularPictureCallout"/>
    <dgm:cxn modelId="{4DEAA9A6-3F6D-1243-B3F6-5E4F8F059AE9}" type="presOf" srcId="{433C9A92-9F02-0746-96AA-26D42964A10C}" destId="{34EA2597-13E1-D34B-81C3-089015BA2433}" srcOrd="0" destOrd="0" presId="urn:microsoft.com/office/officeart/2008/layout/CircularPictureCallout"/>
    <dgm:cxn modelId="{920C7DA7-0206-C849-AF20-9B4A2439DC67}" type="presOf" srcId="{7489B867-7816-2E4C-8ADB-A0D2B39BDCDB}" destId="{9B86F185-0146-7F46-B20A-C4D47466C9F7}" srcOrd="0" destOrd="0" presId="urn:microsoft.com/office/officeart/2008/layout/CircularPictureCallout"/>
    <dgm:cxn modelId="{287233C0-AA3F-8E49-8F18-5029EB64BDAD}" type="presOf" srcId="{5D102202-A258-CA44-B170-A3F201E0C4B3}" destId="{C88851DD-5508-9B42-A3CB-2DAD19D4156E}" srcOrd="0" destOrd="0" presId="urn:microsoft.com/office/officeart/2008/layout/CircularPictureCallout"/>
    <dgm:cxn modelId="{2865E1C1-6DC5-2E4A-8236-A9FC444F04DF}" type="presOf" srcId="{418FAC41-BA4B-874A-B2E6-9A6E921F1A3B}" destId="{C65B87FC-C758-3845-A9E3-0AE3BD10778B}" srcOrd="0" destOrd="0" presId="urn:microsoft.com/office/officeart/2008/layout/CircularPictureCallout"/>
    <dgm:cxn modelId="{ADD375E5-D11E-2B4B-AFC7-5E2D7A0B71CB}" type="presOf" srcId="{C972912F-5414-F243-B9AE-7A03523E1245}" destId="{BEF5735B-DB82-D34E-9380-7C7FD7EB99EB}" srcOrd="0" destOrd="0" presId="urn:microsoft.com/office/officeart/2008/layout/CircularPictureCallout"/>
    <dgm:cxn modelId="{A2A75EF5-6AA0-B840-BE91-1CD4A1B096B7}" srcId="{433C9A92-9F02-0746-96AA-26D42964A10C}" destId="{9A3F2504-E767-7A4F-A118-022A03A85163}" srcOrd="2" destOrd="0" parTransId="{77F8710E-65C5-2748-A6FE-E6F3A79C387D}" sibTransId="{5D102202-A258-CA44-B170-A3F201E0C4B3}"/>
    <dgm:cxn modelId="{EB39452C-B59C-4C4E-A54C-C2C20D178BF4}" type="presParOf" srcId="{34EA2597-13E1-D34B-81C3-089015BA2433}" destId="{968C4423-AB17-A54D-AE23-B0B898BDC966}" srcOrd="0" destOrd="0" presId="urn:microsoft.com/office/officeart/2008/layout/CircularPictureCallout"/>
    <dgm:cxn modelId="{1F3865E2-7755-3B42-B296-BAEB6402BFA4}" type="presParOf" srcId="{968C4423-AB17-A54D-AE23-B0B898BDC966}" destId="{7DAE96AE-5C75-2A43-A014-D01FEB64FEB3}" srcOrd="0" destOrd="0" presId="urn:microsoft.com/office/officeart/2008/layout/CircularPictureCallout"/>
    <dgm:cxn modelId="{887D9A30-EDB3-104A-9F1D-665FE3743AC8}" type="presParOf" srcId="{7DAE96AE-5C75-2A43-A014-D01FEB64FEB3}" destId="{A3786CF0-D842-424D-BD9D-D696BEDB43DF}" srcOrd="0" destOrd="0" presId="urn:microsoft.com/office/officeart/2008/layout/CircularPictureCallout"/>
    <dgm:cxn modelId="{89BB2538-3BCE-3246-8EC3-628EA16A8142}" type="presParOf" srcId="{968C4423-AB17-A54D-AE23-B0B898BDC966}" destId="{DA86EC61-AA21-704E-BCBA-6A52C82C2C64}" srcOrd="1" destOrd="0" presId="urn:microsoft.com/office/officeart/2008/layout/CircularPictureCallout"/>
    <dgm:cxn modelId="{795E738C-B584-DE45-9BA3-EFED36F1D391}" type="presParOf" srcId="{968C4423-AB17-A54D-AE23-B0B898BDC966}" destId="{4AD77DE3-B69A-4746-899E-256BCD5B486B}" srcOrd="2" destOrd="0" presId="urn:microsoft.com/office/officeart/2008/layout/CircularPictureCallout"/>
    <dgm:cxn modelId="{7EAE2F08-2E87-3D46-8319-F871F2050C8C}" type="presParOf" srcId="{4AD77DE3-B69A-4746-899E-256BCD5B486B}" destId="{C65B87FC-C758-3845-A9E3-0AE3BD10778B}" srcOrd="0" destOrd="0" presId="urn:microsoft.com/office/officeart/2008/layout/CircularPictureCallout"/>
    <dgm:cxn modelId="{606F15EE-1890-044C-8896-C142BC1D20C9}" type="presParOf" srcId="{968C4423-AB17-A54D-AE23-B0B898BDC966}" destId="{D41CF4DC-EF55-C54A-A354-97EEC4B0C352}" srcOrd="3" destOrd="0" presId="urn:microsoft.com/office/officeart/2008/layout/CircularPictureCallout"/>
    <dgm:cxn modelId="{B3CB0405-694D-3B47-8A33-DE8CA7B3ADB4}" type="presParOf" srcId="{968C4423-AB17-A54D-AE23-B0B898BDC966}" destId="{43F7AA13-05DE-C042-A2E2-25C9B0883393}" srcOrd="4" destOrd="0" presId="urn:microsoft.com/office/officeart/2008/layout/CircularPictureCallout"/>
    <dgm:cxn modelId="{46941727-2A42-3044-8CF0-8A5F9BF86723}" type="presParOf" srcId="{43F7AA13-05DE-C042-A2E2-25C9B0883393}" destId="{9B86F185-0146-7F46-B20A-C4D47466C9F7}" srcOrd="0" destOrd="0" presId="urn:microsoft.com/office/officeart/2008/layout/CircularPictureCallout"/>
    <dgm:cxn modelId="{036C839A-B497-8F4C-B818-33811462E6E8}" type="presParOf" srcId="{968C4423-AB17-A54D-AE23-B0B898BDC966}" destId="{AE99662A-827C-EC47-B71F-5DFDCFE59A6B}" srcOrd="5" destOrd="0" presId="urn:microsoft.com/office/officeart/2008/layout/CircularPictureCallout"/>
    <dgm:cxn modelId="{620740A1-78DE-D24F-8F68-E64D5DC66C4E}" type="presParOf" srcId="{AE99662A-827C-EC47-B71F-5DFDCFE59A6B}" destId="{C88851DD-5508-9B42-A3CB-2DAD19D4156E}" srcOrd="0" destOrd="0" presId="urn:microsoft.com/office/officeart/2008/layout/CircularPictureCallout"/>
    <dgm:cxn modelId="{B4DF7A5B-C675-4244-86B7-FE873375339B}" type="presParOf" srcId="{968C4423-AB17-A54D-AE23-B0B898BDC966}" destId="{98AAFFB6-BA87-C744-94DC-EFDEDFA47396}" srcOrd="6" destOrd="0" presId="urn:microsoft.com/office/officeart/2008/layout/CircularPictureCallout"/>
    <dgm:cxn modelId="{1075A41F-E43E-A749-A731-F33817AC7D3C}" type="presParOf" srcId="{968C4423-AB17-A54D-AE23-B0B898BDC966}" destId="{37D190FC-9B31-814A-B5C8-72981E2B3DFB}" srcOrd="7" destOrd="0" presId="urn:microsoft.com/office/officeart/2008/layout/CircularPictureCallout"/>
    <dgm:cxn modelId="{E9F7C989-8BBD-F345-B38D-C36467F01750}" type="presParOf" srcId="{37D190FC-9B31-814A-B5C8-72981E2B3DFB}" destId="{79664334-E143-3643-9562-1BEE6736149C}" srcOrd="0" destOrd="0" presId="urn:microsoft.com/office/officeart/2008/layout/CircularPictureCallout"/>
    <dgm:cxn modelId="{5AEC491A-A68B-DF4E-A076-448663A72F8B}" type="presParOf" srcId="{968C4423-AB17-A54D-AE23-B0B898BDC966}" destId="{76401383-EEA1-A547-A8A4-055C0C2E30A8}" srcOrd="8" destOrd="0" presId="urn:microsoft.com/office/officeart/2008/layout/CircularPictureCallout"/>
    <dgm:cxn modelId="{67F77784-EFD1-494D-A01B-77067C07B56B}" type="presParOf" srcId="{76401383-EEA1-A547-A8A4-055C0C2E30A8}" destId="{4D16A95A-9D10-B444-822B-7196A512D7B2}" srcOrd="0" destOrd="0" presId="urn:microsoft.com/office/officeart/2008/layout/CircularPictureCallout"/>
    <dgm:cxn modelId="{46364044-A6FC-9C4D-A56C-DA5CF9F43C78}" type="presParOf" srcId="{968C4423-AB17-A54D-AE23-B0B898BDC966}" destId="{4FDB8B78-AEEF-0F4B-96CD-37A4D8ACF4C1}" srcOrd="9" destOrd="0" presId="urn:microsoft.com/office/officeart/2008/layout/CircularPictureCallout"/>
    <dgm:cxn modelId="{4B87AB0A-C5B2-6747-A15E-CBD9D830C776}" type="presParOf" srcId="{968C4423-AB17-A54D-AE23-B0B898BDC966}" destId="{05E26888-FD2F-764B-9FC0-D379D0633E32}" srcOrd="10" destOrd="0" presId="urn:microsoft.com/office/officeart/2008/layout/CircularPictureCallout"/>
    <dgm:cxn modelId="{0359DDD9-557E-E040-8CA2-91E3234EE8A2}" type="presParOf" srcId="{05E26888-FD2F-764B-9FC0-D379D0633E32}" destId="{37202F52-2336-7147-AD4F-1A0478A9D39C}" srcOrd="0" destOrd="0" presId="urn:microsoft.com/office/officeart/2008/layout/CircularPictureCallout"/>
    <dgm:cxn modelId="{2FCC16B6-46E8-FE4D-99E1-DD45C5AC52FE}" type="presParOf" srcId="{968C4423-AB17-A54D-AE23-B0B898BDC966}" destId="{2D8BF476-0BCA-3D4E-8155-F6337C7F70D5}" srcOrd="11" destOrd="0" presId="urn:microsoft.com/office/officeart/2008/layout/CircularPictureCallout"/>
    <dgm:cxn modelId="{2FAA3F75-3654-C74A-BF57-FA4B786F1D86}" type="presParOf" srcId="{2D8BF476-0BCA-3D4E-8155-F6337C7F70D5}" destId="{BEF5735B-DB82-D34E-9380-7C7FD7EB99EB}" srcOrd="0" destOrd="0" presId="urn:microsoft.com/office/officeart/2008/layout/CircularPictureCallout"/>
    <dgm:cxn modelId="{0A31A52E-CE9C-9941-89AC-9758D4C6490A}" type="presParOf" srcId="{968C4423-AB17-A54D-AE23-B0B898BDC966}" destId="{704DF3DB-B127-2149-A30D-C91A8AD300F8}" srcOrd="12" destOrd="0" presId="urn:microsoft.com/office/officeart/2008/layout/CircularPictureCallout"/>
    <dgm:cxn modelId="{AB7CAB34-9023-8D42-86A0-ADA711B1169F}" type="presParOf" srcId="{968C4423-AB17-A54D-AE23-B0B898BDC966}" destId="{262D4A55-73DA-3D4A-AF9E-4C395EA106B2}" srcOrd="13" destOrd="0" presId="urn:microsoft.com/office/officeart/2008/layout/CircularPictureCallout"/>
    <dgm:cxn modelId="{AA1AFA0F-6AB4-2A4D-A1E7-177801954D38}" type="presParOf" srcId="{262D4A55-73DA-3D4A-AF9E-4C395EA106B2}" destId="{D876AACB-9BB6-3C44-B13B-51AD0605C799}" srcOrd="0" destOrd="0" presId="urn:microsoft.com/office/officeart/2008/layout/CircularPictureCallou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EEAD34C-A0C9-484A-BABC-9780D2807CD0}"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n-US"/>
        </a:p>
      </dgm:t>
    </dgm:pt>
    <dgm:pt modelId="{45F34F92-2BA8-0146-934E-E7B851C177D3}">
      <dgm:prSet phldrT="[Text]"/>
      <dgm:spPr/>
      <dgm:t>
        <a:bodyPr/>
        <a:lstStyle/>
        <a:p>
          <a:r>
            <a:rPr lang="en-US" dirty="0"/>
            <a:t>Higher rates of Personal and school related maladjustment</a:t>
          </a:r>
        </a:p>
      </dgm:t>
    </dgm:pt>
    <dgm:pt modelId="{14A439A1-A2CE-734D-B8B2-DD41C5637E75}" type="parTrans" cxnId="{8AC7C4BC-9AEF-0745-BC13-14488FF4AD88}">
      <dgm:prSet/>
      <dgm:spPr/>
      <dgm:t>
        <a:bodyPr/>
        <a:lstStyle/>
        <a:p>
          <a:endParaRPr lang="en-US"/>
        </a:p>
      </dgm:t>
    </dgm:pt>
    <dgm:pt modelId="{5124180D-925C-ED42-8E1E-D776785EFA9B}" type="sibTrans" cxnId="{8AC7C4BC-9AEF-0745-BC13-14488FF4AD88}">
      <dgm:prSet/>
      <dgm:spPr/>
      <dgm:t>
        <a:bodyPr/>
        <a:lstStyle/>
        <a:p>
          <a:endParaRPr lang="en-US"/>
        </a:p>
      </dgm:t>
    </dgm:pt>
    <dgm:pt modelId="{0B95270C-3CF2-B742-8B79-03C00F39049D}">
      <dgm:prSet phldrT="[Text]"/>
      <dgm:spPr/>
      <dgm:t>
        <a:bodyPr/>
        <a:lstStyle/>
        <a:p>
          <a:r>
            <a:rPr lang="en-US" dirty="0"/>
            <a:t>Higher rates of PTSD and trauma symptomology</a:t>
          </a:r>
        </a:p>
      </dgm:t>
    </dgm:pt>
    <dgm:pt modelId="{3E7AFD55-C807-4C40-83DE-9723C313612E}" type="parTrans" cxnId="{924181EE-0B4D-CE43-9F2F-69F8C240BD93}">
      <dgm:prSet/>
      <dgm:spPr/>
      <dgm:t>
        <a:bodyPr/>
        <a:lstStyle/>
        <a:p>
          <a:endParaRPr lang="en-US"/>
        </a:p>
      </dgm:t>
    </dgm:pt>
    <dgm:pt modelId="{BEB87555-2C51-1B4F-A4FD-44C5DBAA5A5C}" type="sibTrans" cxnId="{924181EE-0B4D-CE43-9F2F-69F8C240BD93}">
      <dgm:prSet/>
      <dgm:spPr/>
      <dgm:t>
        <a:bodyPr/>
        <a:lstStyle/>
        <a:p>
          <a:endParaRPr lang="en-US"/>
        </a:p>
      </dgm:t>
    </dgm:pt>
    <dgm:pt modelId="{3BD02762-CF62-C14F-BE92-6988B05389DA}">
      <dgm:prSet phldrT="[Text]"/>
      <dgm:spPr/>
      <dgm:t>
        <a:bodyPr/>
        <a:lstStyle/>
        <a:p>
          <a:r>
            <a:rPr lang="en-US" dirty="0"/>
            <a:t>Lower adaptive and social skills</a:t>
          </a:r>
        </a:p>
      </dgm:t>
    </dgm:pt>
    <dgm:pt modelId="{F2396C97-2DEE-4B4C-9AAD-838967CCBD9B}" type="parTrans" cxnId="{42D78FB8-BA21-0D43-9955-816910765A89}">
      <dgm:prSet/>
      <dgm:spPr/>
      <dgm:t>
        <a:bodyPr/>
        <a:lstStyle/>
        <a:p>
          <a:endParaRPr lang="en-US"/>
        </a:p>
      </dgm:t>
    </dgm:pt>
    <dgm:pt modelId="{36CBA8A0-7A7C-3246-A263-2003DB94EDD4}" type="sibTrans" cxnId="{42D78FB8-BA21-0D43-9955-816910765A89}">
      <dgm:prSet/>
      <dgm:spPr/>
      <dgm:t>
        <a:bodyPr/>
        <a:lstStyle/>
        <a:p>
          <a:endParaRPr lang="en-US"/>
        </a:p>
      </dgm:t>
    </dgm:pt>
    <dgm:pt modelId="{CDCA956A-8EA3-8A4F-A140-02F33F98605C}" type="pres">
      <dgm:prSet presAssocID="{DEEAD34C-A0C9-484A-BABC-9780D2807CD0}" presName="Name0" presStyleCnt="0">
        <dgm:presLayoutVars>
          <dgm:chMax val="7"/>
          <dgm:chPref val="7"/>
          <dgm:dir/>
        </dgm:presLayoutVars>
      </dgm:prSet>
      <dgm:spPr/>
    </dgm:pt>
    <dgm:pt modelId="{A54BEE04-A1DA-464C-98D1-0277AEB8457F}" type="pres">
      <dgm:prSet presAssocID="{DEEAD34C-A0C9-484A-BABC-9780D2807CD0}" presName="Name1" presStyleCnt="0"/>
      <dgm:spPr/>
    </dgm:pt>
    <dgm:pt modelId="{23A5C248-C42E-584B-AE92-8D8B342BEDDF}" type="pres">
      <dgm:prSet presAssocID="{DEEAD34C-A0C9-484A-BABC-9780D2807CD0}" presName="cycle" presStyleCnt="0"/>
      <dgm:spPr/>
    </dgm:pt>
    <dgm:pt modelId="{B1358FCA-801C-894E-8144-B0772EF0DF87}" type="pres">
      <dgm:prSet presAssocID="{DEEAD34C-A0C9-484A-BABC-9780D2807CD0}" presName="srcNode" presStyleLbl="node1" presStyleIdx="0" presStyleCnt="3"/>
      <dgm:spPr/>
    </dgm:pt>
    <dgm:pt modelId="{59C7060B-0C90-5A4E-BB9A-CE6D04FA7FCD}" type="pres">
      <dgm:prSet presAssocID="{DEEAD34C-A0C9-484A-BABC-9780D2807CD0}" presName="conn" presStyleLbl="parChTrans1D2" presStyleIdx="0" presStyleCnt="1"/>
      <dgm:spPr/>
    </dgm:pt>
    <dgm:pt modelId="{9AC36443-5496-5843-B715-870C4262FA45}" type="pres">
      <dgm:prSet presAssocID="{DEEAD34C-A0C9-484A-BABC-9780D2807CD0}" presName="extraNode" presStyleLbl="node1" presStyleIdx="0" presStyleCnt="3"/>
      <dgm:spPr/>
    </dgm:pt>
    <dgm:pt modelId="{84BD99B1-EEDF-9E4C-AE9F-1E7225D01DCF}" type="pres">
      <dgm:prSet presAssocID="{DEEAD34C-A0C9-484A-BABC-9780D2807CD0}" presName="dstNode" presStyleLbl="node1" presStyleIdx="0" presStyleCnt="3"/>
      <dgm:spPr/>
    </dgm:pt>
    <dgm:pt modelId="{1316A71F-45C1-E24F-A720-AD02549970C0}" type="pres">
      <dgm:prSet presAssocID="{45F34F92-2BA8-0146-934E-E7B851C177D3}" presName="text_1" presStyleLbl="node1" presStyleIdx="0" presStyleCnt="3">
        <dgm:presLayoutVars>
          <dgm:bulletEnabled val="1"/>
        </dgm:presLayoutVars>
      </dgm:prSet>
      <dgm:spPr/>
    </dgm:pt>
    <dgm:pt modelId="{33B4CB7C-DCF2-3F42-B55A-9668888880FC}" type="pres">
      <dgm:prSet presAssocID="{45F34F92-2BA8-0146-934E-E7B851C177D3}" presName="accent_1" presStyleCnt="0"/>
      <dgm:spPr/>
    </dgm:pt>
    <dgm:pt modelId="{9018E6E6-E01F-E548-830C-59F1D5194263}" type="pres">
      <dgm:prSet presAssocID="{45F34F92-2BA8-0146-934E-E7B851C177D3}" presName="accentRepeatNode" presStyleLbl="solidFgAcc1" presStyleIdx="0" presStyleCnt="3"/>
      <dgm:spPr/>
    </dgm:pt>
    <dgm:pt modelId="{A0F49ED9-4D95-924D-99B5-D4843C486B27}" type="pres">
      <dgm:prSet presAssocID="{0B95270C-3CF2-B742-8B79-03C00F39049D}" presName="text_2" presStyleLbl="node1" presStyleIdx="1" presStyleCnt="3">
        <dgm:presLayoutVars>
          <dgm:bulletEnabled val="1"/>
        </dgm:presLayoutVars>
      </dgm:prSet>
      <dgm:spPr/>
    </dgm:pt>
    <dgm:pt modelId="{25E19974-6975-5A4D-AA59-C6F7C5719118}" type="pres">
      <dgm:prSet presAssocID="{0B95270C-3CF2-B742-8B79-03C00F39049D}" presName="accent_2" presStyleCnt="0"/>
      <dgm:spPr/>
    </dgm:pt>
    <dgm:pt modelId="{EE14A868-D50B-A940-B61C-40E9F4D3B56E}" type="pres">
      <dgm:prSet presAssocID="{0B95270C-3CF2-B742-8B79-03C00F39049D}" presName="accentRepeatNode" presStyleLbl="solidFgAcc1" presStyleIdx="1" presStyleCnt="3"/>
      <dgm:spPr/>
    </dgm:pt>
    <dgm:pt modelId="{64CDB3CB-0BCF-CC47-A575-680F2503CA58}" type="pres">
      <dgm:prSet presAssocID="{3BD02762-CF62-C14F-BE92-6988B05389DA}" presName="text_3" presStyleLbl="node1" presStyleIdx="2" presStyleCnt="3">
        <dgm:presLayoutVars>
          <dgm:bulletEnabled val="1"/>
        </dgm:presLayoutVars>
      </dgm:prSet>
      <dgm:spPr/>
    </dgm:pt>
    <dgm:pt modelId="{334ED91C-CB45-A142-8B16-94B3F167FC06}" type="pres">
      <dgm:prSet presAssocID="{3BD02762-CF62-C14F-BE92-6988B05389DA}" presName="accent_3" presStyleCnt="0"/>
      <dgm:spPr/>
    </dgm:pt>
    <dgm:pt modelId="{3B2E0E39-82B5-2649-8C4F-1DDE264A1E58}" type="pres">
      <dgm:prSet presAssocID="{3BD02762-CF62-C14F-BE92-6988B05389DA}" presName="accentRepeatNode" presStyleLbl="solidFgAcc1" presStyleIdx="2" presStyleCnt="3"/>
      <dgm:spPr/>
    </dgm:pt>
  </dgm:ptLst>
  <dgm:cxnLst>
    <dgm:cxn modelId="{A7D0A42F-0CF6-D548-83EB-63813ABF1466}" type="presOf" srcId="{0B95270C-3CF2-B742-8B79-03C00F39049D}" destId="{A0F49ED9-4D95-924D-99B5-D4843C486B27}" srcOrd="0" destOrd="0" presId="urn:microsoft.com/office/officeart/2008/layout/VerticalCurvedList"/>
    <dgm:cxn modelId="{04B08647-19D7-3F4C-980B-91E013F17681}" type="presOf" srcId="{DEEAD34C-A0C9-484A-BABC-9780D2807CD0}" destId="{CDCA956A-8EA3-8A4F-A140-02F33F98605C}" srcOrd="0" destOrd="0" presId="urn:microsoft.com/office/officeart/2008/layout/VerticalCurvedList"/>
    <dgm:cxn modelId="{16F20283-C4CB-5146-87FC-75771432225A}" type="presOf" srcId="{3BD02762-CF62-C14F-BE92-6988B05389DA}" destId="{64CDB3CB-0BCF-CC47-A575-680F2503CA58}" srcOrd="0" destOrd="0" presId="urn:microsoft.com/office/officeart/2008/layout/VerticalCurvedList"/>
    <dgm:cxn modelId="{465809B1-9C89-3543-8053-7676A3E23481}" type="presOf" srcId="{45F34F92-2BA8-0146-934E-E7B851C177D3}" destId="{1316A71F-45C1-E24F-A720-AD02549970C0}" srcOrd="0" destOrd="0" presId="urn:microsoft.com/office/officeart/2008/layout/VerticalCurvedList"/>
    <dgm:cxn modelId="{42D78FB8-BA21-0D43-9955-816910765A89}" srcId="{DEEAD34C-A0C9-484A-BABC-9780D2807CD0}" destId="{3BD02762-CF62-C14F-BE92-6988B05389DA}" srcOrd="2" destOrd="0" parTransId="{F2396C97-2DEE-4B4C-9AAD-838967CCBD9B}" sibTransId="{36CBA8A0-7A7C-3246-A263-2003DB94EDD4}"/>
    <dgm:cxn modelId="{8AC7C4BC-9AEF-0745-BC13-14488FF4AD88}" srcId="{DEEAD34C-A0C9-484A-BABC-9780D2807CD0}" destId="{45F34F92-2BA8-0146-934E-E7B851C177D3}" srcOrd="0" destOrd="0" parTransId="{14A439A1-A2CE-734D-B8B2-DD41C5637E75}" sibTransId="{5124180D-925C-ED42-8E1E-D776785EFA9B}"/>
    <dgm:cxn modelId="{1F4343C1-7B84-1341-BC1F-8F446F5E6558}" type="presOf" srcId="{5124180D-925C-ED42-8E1E-D776785EFA9B}" destId="{59C7060B-0C90-5A4E-BB9A-CE6D04FA7FCD}" srcOrd="0" destOrd="0" presId="urn:microsoft.com/office/officeart/2008/layout/VerticalCurvedList"/>
    <dgm:cxn modelId="{924181EE-0B4D-CE43-9F2F-69F8C240BD93}" srcId="{DEEAD34C-A0C9-484A-BABC-9780D2807CD0}" destId="{0B95270C-3CF2-B742-8B79-03C00F39049D}" srcOrd="1" destOrd="0" parTransId="{3E7AFD55-C807-4C40-83DE-9723C313612E}" sibTransId="{BEB87555-2C51-1B4F-A4FD-44C5DBAA5A5C}"/>
    <dgm:cxn modelId="{69616390-8686-8342-ADC1-FFD8F03BC92E}" type="presParOf" srcId="{CDCA956A-8EA3-8A4F-A140-02F33F98605C}" destId="{A54BEE04-A1DA-464C-98D1-0277AEB8457F}" srcOrd="0" destOrd="0" presId="urn:microsoft.com/office/officeart/2008/layout/VerticalCurvedList"/>
    <dgm:cxn modelId="{43C3CFCE-3848-BB48-9ACD-6738C1C55900}" type="presParOf" srcId="{A54BEE04-A1DA-464C-98D1-0277AEB8457F}" destId="{23A5C248-C42E-584B-AE92-8D8B342BEDDF}" srcOrd="0" destOrd="0" presId="urn:microsoft.com/office/officeart/2008/layout/VerticalCurvedList"/>
    <dgm:cxn modelId="{ACF73AF2-7132-AD47-BEF4-316B10F218FB}" type="presParOf" srcId="{23A5C248-C42E-584B-AE92-8D8B342BEDDF}" destId="{B1358FCA-801C-894E-8144-B0772EF0DF87}" srcOrd="0" destOrd="0" presId="urn:microsoft.com/office/officeart/2008/layout/VerticalCurvedList"/>
    <dgm:cxn modelId="{CA4D8DE7-64CF-924E-8382-417CCB9D8559}" type="presParOf" srcId="{23A5C248-C42E-584B-AE92-8D8B342BEDDF}" destId="{59C7060B-0C90-5A4E-BB9A-CE6D04FA7FCD}" srcOrd="1" destOrd="0" presId="urn:microsoft.com/office/officeart/2008/layout/VerticalCurvedList"/>
    <dgm:cxn modelId="{A4C97996-ABAD-7B41-8C69-14D8B846C262}" type="presParOf" srcId="{23A5C248-C42E-584B-AE92-8D8B342BEDDF}" destId="{9AC36443-5496-5843-B715-870C4262FA45}" srcOrd="2" destOrd="0" presId="urn:microsoft.com/office/officeart/2008/layout/VerticalCurvedList"/>
    <dgm:cxn modelId="{94367EF2-7CC4-3347-B92A-A2795439E5C6}" type="presParOf" srcId="{23A5C248-C42E-584B-AE92-8D8B342BEDDF}" destId="{84BD99B1-EEDF-9E4C-AE9F-1E7225D01DCF}" srcOrd="3" destOrd="0" presId="urn:microsoft.com/office/officeart/2008/layout/VerticalCurvedList"/>
    <dgm:cxn modelId="{1E5AF6B9-08E5-FD4C-A1B6-F6FCF30753AD}" type="presParOf" srcId="{A54BEE04-A1DA-464C-98D1-0277AEB8457F}" destId="{1316A71F-45C1-E24F-A720-AD02549970C0}" srcOrd="1" destOrd="0" presId="urn:microsoft.com/office/officeart/2008/layout/VerticalCurvedList"/>
    <dgm:cxn modelId="{D7D20A5B-E57A-664D-9AFB-34785041830C}" type="presParOf" srcId="{A54BEE04-A1DA-464C-98D1-0277AEB8457F}" destId="{33B4CB7C-DCF2-3F42-B55A-9668888880FC}" srcOrd="2" destOrd="0" presId="urn:microsoft.com/office/officeart/2008/layout/VerticalCurvedList"/>
    <dgm:cxn modelId="{B05188E7-17F9-5841-B2CD-F33F86FC167F}" type="presParOf" srcId="{33B4CB7C-DCF2-3F42-B55A-9668888880FC}" destId="{9018E6E6-E01F-E548-830C-59F1D5194263}" srcOrd="0" destOrd="0" presId="urn:microsoft.com/office/officeart/2008/layout/VerticalCurvedList"/>
    <dgm:cxn modelId="{900BA256-1535-5446-8510-E67674EF2F1A}" type="presParOf" srcId="{A54BEE04-A1DA-464C-98D1-0277AEB8457F}" destId="{A0F49ED9-4D95-924D-99B5-D4843C486B27}" srcOrd="3" destOrd="0" presId="urn:microsoft.com/office/officeart/2008/layout/VerticalCurvedList"/>
    <dgm:cxn modelId="{F2E86E56-C633-5F44-8C25-1D23BA3EED45}" type="presParOf" srcId="{A54BEE04-A1DA-464C-98D1-0277AEB8457F}" destId="{25E19974-6975-5A4D-AA59-C6F7C5719118}" srcOrd="4" destOrd="0" presId="urn:microsoft.com/office/officeart/2008/layout/VerticalCurvedList"/>
    <dgm:cxn modelId="{3DE0D87F-B6B0-7F44-AB97-9AF7C385660F}" type="presParOf" srcId="{25E19974-6975-5A4D-AA59-C6F7C5719118}" destId="{EE14A868-D50B-A940-B61C-40E9F4D3B56E}" srcOrd="0" destOrd="0" presId="urn:microsoft.com/office/officeart/2008/layout/VerticalCurvedList"/>
    <dgm:cxn modelId="{4E18E892-879A-D346-A6A9-D080AEF87A2C}" type="presParOf" srcId="{A54BEE04-A1DA-464C-98D1-0277AEB8457F}" destId="{64CDB3CB-0BCF-CC47-A575-680F2503CA58}" srcOrd="5" destOrd="0" presId="urn:microsoft.com/office/officeart/2008/layout/VerticalCurvedList"/>
    <dgm:cxn modelId="{26C64CCD-0B5E-4A47-BB47-95085EBC94ED}" type="presParOf" srcId="{A54BEE04-A1DA-464C-98D1-0277AEB8457F}" destId="{334ED91C-CB45-A142-8B16-94B3F167FC06}" srcOrd="6" destOrd="0" presId="urn:microsoft.com/office/officeart/2008/layout/VerticalCurvedList"/>
    <dgm:cxn modelId="{CCEEF7AA-1A4E-2F4F-9D0D-B8C32B094ABA}" type="presParOf" srcId="{334ED91C-CB45-A142-8B16-94B3F167FC06}" destId="{3B2E0E39-82B5-2649-8C4F-1DDE264A1E5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68A4C7C-3743-EC4C-9F1B-D166F8A4505A}" type="doc">
      <dgm:prSet loTypeId="urn:microsoft.com/office/officeart/2008/layout/HexagonCluster" loCatId="" qsTypeId="urn:microsoft.com/office/officeart/2005/8/quickstyle/simple1" qsCatId="simple" csTypeId="urn:microsoft.com/office/officeart/2005/8/colors/accent1_2" csCatId="accent1" phldr="1"/>
      <dgm:spPr/>
      <dgm:t>
        <a:bodyPr/>
        <a:lstStyle/>
        <a:p>
          <a:endParaRPr lang="en-US"/>
        </a:p>
      </dgm:t>
    </dgm:pt>
    <dgm:pt modelId="{64526B15-6243-B141-B288-62F7F9E5B5CF}">
      <dgm:prSet phldrT="[Text]"/>
      <dgm:spPr/>
      <dgm:t>
        <a:bodyPr/>
        <a:lstStyle/>
        <a:p>
          <a:r>
            <a:rPr lang="en-US" dirty="0"/>
            <a:t>More research needed</a:t>
          </a:r>
        </a:p>
      </dgm:t>
    </dgm:pt>
    <dgm:pt modelId="{5690B03D-63A0-9E48-87BD-52F0D6C0F16E}" type="parTrans" cxnId="{25AD9C2D-3618-884D-AB07-E09C7C9E67F2}">
      <dgm:prSet/>
      <dgm:spPr/>
      <dgm:t>
        <a:bodyPr/>
        <a:lstStyle/>
        <a:p>
          <a:endParaRPr lang="en-US"/>
        </a:p>
      </dgm:t>
    </dgm:pt>
    <dgm:pt modelId="{130289E5-829D-1646-A2CB-4EED5E45EA09}" type="sibTrans" cxnId="{25AD9C2D-3618-884D-AB07-E09C7C9E67F2}">
      <dgm:prSet/>
      <dgm:spPr/>
      <dgm:t>
        <a:bodyPr/>
        <a:lstStyle/>
        <a:p>
          <a:endParaRPr lang="en-US"/>
        </a:p>
      </dgm:t>
    </dgm:pt>
    <dgm:pt modelId="{B2E80A63-7FAD-304E-A678-E338857FE174}">
      <dgm:prSet phldrT="[Text]"/>
      <dgm:spPr/>
      <dgm:t>
        <a:bodyPr/>
        <a:lstStyle/>
        <a:p>
          <a:r>
            <a:rPr lang="en-US" dirty="0"/>
            <a:t>SUD in general is risk factor for child welfare involvement</a:t>
          </a:r>
        </a:p>
      </dgm:t>
    </dgm:pt>
    <dgm:pt modelId="{67D91683-D8B9-064A-BACC-84DB86A05BD4}" type="parTrans" cxnId="{3D1A9E0F-ABC5-354B-947D-58C059A9E3F0}">
      <dgm:prSet/>
      <dgm:spPr/>
      <dgm:t>
        <a:bodyPr/>
        <a:lstStyle/>
        <a:p>
          <a:endParaRPr lang="en-US"/>
        </a:p>
      </dgm:t>
    </dgm:pt>
    <dgm:pt modelId="{D52543A9-24E3-0B42-926A-90B60E0F54DA}" type="sibTrans" cxnId="{3D1A9E0F-ABC5-354B-947D-58C059A9E3F0}">
      <dgm:prSet/>
      <dgm:spPr/>
      <dgm:t>
        <a:bodyPr/>
        <a:lstStyle/>
        <a:p>
          <a:endParaRPr lang="en-US"/>
        </a:p>
      </dgm:t>
    </dgm:pt>
    <dgm:pt modelId="{F39C8105-6F1E-8749-812B-793E55777797}">
      <dgm:prSet phldrT="[Text]"/>
      <dgm:spPr/>
      <dgm:t>
        <a:bodyPr/>
        <a:lstStyle/>
        <a:p>
          <a:r>
            <a:rPr lang="en-US" dirty="0"/>
            <a:t>Some indication that meth use creates greater risk for abuse and neglect than other substances</a:t>
          </a:r>
        </a:p>
      </dgm:t>
    </dgm:pt>
    <dgm:pt modelId="{51A2E610-6AC8-954B-B015-3F9E61BF91BC}" type="parTrans" cxnId="{AC232E5B-7089-EC4B-B4B5-5CE17E3A6569}">
      <dgm:prSet/>
      <dgm:spPr/>
      <dgm:t>
        <a:bodyPr/>
        <a:lstStyle/>
        <a:p>
          <a:endParaRPr lang="en-US"/>
        </a:p>
      </dgm:t>
    </dgm:pt>
    <dgm:pt modelId="{AF495D06-43E0-C941-8605-93F400AEFFA0}" type="sibTrans" cxnId="{AC232E5B-7089-EC4B-B4B5-5CE17E3A6569}">
      <dgm:prSet/>
      <dgm:spPr/>
      <dgm:t>
        <a:bodyPr/>
        <a:lstStyle/>
        <a:p>
          <a:endParaRPr lang="en-US"/>
        </a:p>
      </dgm:t>
    </dgm:pt>
    <dgm:pt modelId="{369BB4A8-B576-6941-9193-EE606EC48C90}" type="pres">
      <dgm:prSet presAssocID="{D68A4C7C-3743-EC4C-9F1B-D166F8A4505A}" presName="Name0" presStyleCnt="0">
        <dgm:presLayoutVars>
          <dgm:chMax val="21"/>
          <dgm:chPref val="21"/>
        </dgm:presLayoutVars>
      </dgm:prSet>
      <dgm:spPr/>
    </dgm:pt>
    <dgm:pt modelId="{54E34397-433D-F344-BE6E-7008B5BAC5E1}" type="pres">
      <dgm:prSet presAssocID="{64526B15-6243-B141-B288-62F7F9E5B5CF}" presName="text1" presStyleCnt="0"/>
      <dgm:spPr/>
    </dgm:pt>
    <dgm:pt modelId="{8324D91A-F9E8-2F4F-AECD-7E1625F90BFB}" type="pres">
      <dgm:prSet presAssocID="{64526B15-6243-B141-B288-62F7F9E5B5CF}" presName="textRepeatNode" presStyleLbl="alignNode1" presStyleIdx="0" presStyleCnt="3">
        <dgm:presLayoutVars>
          <dgm:chMax val="0"/>
          <dgm:chPref val="0"/>
          <dgm:bulletEnabled val="1"/>
        </dgm:presLayoutVars>
      </dgm:prSet>
      <dgm:spPr/>
    </dgm:pt>
    <dgm:pt modelId="{1E75B0BB-0072-D049-8CE3-74DC32EED826}" type="pres">
      <dgm:prSet presAssocID="{64526B15-6243-B141-B288-62F7F9E5B5CF}" presName="textaccent1" presStyleCnt="0"/>
      <dgm:spPr/>
    </dgm:pt>
    <dgm:pt modelId="{16EE9CEF-BB52-0847-9322-E43D2A53F50E}" type="pres">
      <dgm:prSet presAssocID="{64526B15-6243-B141-B288-62F7F9E5B5CF}" presName="accentRepeatNode" presStyleLbl="solidAlignAcc1" presStyleIdx="0" presStyleCnt="6"/>
      <dgm:spPr/>
    </dgm:pt>
    <dgm:pt modelId="{D4A1C6E8-B6C4-6146-B724-DE9A52B26F7A}" type="pres">
      <dgm:prSet presAssocID="{130289E5-829D-1646-A2CB-4EED5E45EA09}" presName="image1" presStyleCnt="0"/>
      <dgm:spPr/>
    </dgm:pt>
    <dgm:pt modelId="{CCBDD387-2C83-B441-85ED-3DE4C5402762}" type="pres">
      <dgm:prSet presAssocID="{130289E5-829D-1646-A2CB-4EED5E45EA09}" presName="imageRepeatNode" presStyleLbl="alignAcc1" presStyleIdx="0" presStyleCnt="3"/>
      <dgm:spPr/>
    </dgm:pt>
    <dgm:pt modelId="{A66E0A24-0F26-CB4A-9313-29D854B88406}" type="pres">
      <dgm:prSet presAssocID="{130289E5-829D-1646-A2CB-4EED5E45EA09}" presName="imageaccent1" presStyleCnt="0"/>
      <dgm:spPr/>
    </dgm:pt>
    <dgm:pt modelId="{3A0F76E0-726C-C043-875A-77022FC0189F}" type="pres">
      <dgm:prSet presAssocID="{130289E5-829D-1646-A2CB-4EED5E45EA09}" presName="accentRepeatNode" presStyleLbl="solidAlignAcc1" presStyleIdx="1" presStyleCnt="6"/>
      <dgm:spPr/>
    </dgm:pt>
    <dgm:pt modelId="{D43F15A0-D9E2-994C-830B-09AF2A44FF95}" type="pres">
      <dgm:prSet presAssocID="{B2E80A63-7FAD-304E-A678-E338857FE174}" presName="text2" presStyleCnt="0"/>
      <dgm:spPr/>
    </dgm:pt>
    <dgm:pt modelId="{706262D6-4E30-F841-89A8-D78A645F3297}" type="pres">
      <dgm:prSet presAssocID="{B2E80A63-7FAD-304E-A678-E338857FE174}" presName="textRepeatNode" presStyleLbl="alignNode1" presStyleIdx="1" presStyleCnt="3" custScaleX="104920" custScaleY="104919">
        <dgm:presLayoutVars>
          <dgm:chMax val="0"/>
          <dgm:chPref val="0"/>
          <dgm:bulletEnabled val="1"/>
        </dgm:presLayoutVars>
      </dgm:prSet>
      <dgm:spPr/>
    </dgm:pt>
    <dgm:pt modelId="{1B74176B-D2E7-2C42-B6BB-3E98710FCCA9}" type="pres">
      <dgm:prSet presAssocID="{B2E80A63-7FAD-304E-A678-E338857FE174}" presName="textaccent2" presStyleCnt="0"/>
      <dgm:spPr/>
    </dgm:pt>
    <dgm:pt modelId="{85DFDAB5-275E-5041-AEAC-98EA012B08E4}" type="pres">
      <dgm:prSet presAssocID="{B2E80A63-7FAD-304E-A678-E338857FE174}" presName="accentRepeatNode" presStyleLbl="solidAlignAcc1" presStyleIdx="2" presStyleCnt="6"/>
      <dgm:spPr/>
    </dgm:pt>
    <dgm:pt modelId="{FC2A623F-0EEA-5040-A148-BB22A6FFA3DA}" type="pres">
      <dgm:prSet presAssocID="{D52543A9-24E3-0B42-926A-90B60E0F54DA}" presName="image2" presStyleCnt="0"/>
      <dgm:spPr/>
    </dgm:pt>
    <dgm:pt modelId="{8438BBFB-D5DA-A746-BBAD-E06A3D26D4F0}" type="pres">
      <dgm:prSet presAssocID="{D52543A9-24E3-0B42-926A-90B60E0F54DA}" presName="imageRepeatNode" presStyleLbl="alignAcc1" presStyleIdx="1" presStyleCnt="3"/>
      <dgm:spPr/>
    </dgm:pt>
    <dgm:pt modelId="{C010552F-C6AA-2641-99CA-313C3C2CF664}" type="pres">
      <dgm:prSet presAssocID="{D52543A9-24E3-0B42-926A-90B60E0F54DA}" presName="imageaccent2" presStyleCnt="0"/>
      <dgm:spPr/>
    </dgm:pt>
    <dgm:pt modelId="{C10D6F84-7D05-B84A-A8FB-AE434E9FBA09}" type="pres">
      <dgm:prSet presAssocID="{D52543A9-24E3-0B42-926A-90B60E0F54DA}" presName="accentRepeatNode" presStyleLbl="solidAlignAcc1" presStyleIdx="3" presStyleCnt="6"/>
      <dgm:spPr/>
    </dgm:pt>
    <dgm:pt modelId="{97ABE536-001B-3547-8D12-2DC7C8ACD4E8}" type="pres">
      <dgm:prSet presAssocID="{F39C8105-6F1E-8749-812B-793E55777797}" presName="text3" presStyleCnt="0"/>
      <dgm:spPr/>
    </dgm:pt>
    <dgm:pt modelId="{2481D00F-77E4-9845-AC89-4F90D6C6FD81}" type="pres">
      <dgm:prSet presAssocID="{F39C8105-6F1E-8749-812B-793E55777797}" presName="textRepeatNode" presStyleLbl="alignNode1" presStyleIdx="2" presStyleCnt="3">
        <dgm:presLayoutVars>
          <dgm:chMax val="0"/>
          <dgm:chPref val="0"/>
          <dgm:bulletEnabled val="1"/>
        </dgm:presLayoutVars>
      </dgm:prSet>
      <dgm:spPr/>
    </dgm:pt>
    <dgm:pt modelId="{DE103624-DDAA-9346-9AD1-FB607C8B9806}" type="pres">
      <dgm:prSet presAssocID="{F39C8105-6F1E-8749-812B-793E55777797}" presName="textaccent3" presStyleCnt="0"/>
      <dgm:spPr/>
    </dgm:pt>
    <dgm:pt modelId="{4E638EB3-23D4-E440-B8B1-2E9EAD92CAEB}" type="pres">
      <dgm:prSet presAssocID="{F39C8105-6F1E-8749-812B-793E55777797}" presName="accentRepeatNode" presStyleLbl="solidAlignAcc1" presStyleIdx="4" presStyleCnt="6"/>
      <dgm:spPr/>
    </dgm:pt>
    <dgm:pt modelId="{F02BD794-1092-5040-ACEA-6F741499589A}" type="pres">
      <dgm:prSet presAssocID="{AF495D06-43E0-C941-8605-93F400AEFFA0}" presName="image3" presStyleCnt="0"/>
      <dgm:spPr/>
    </dgm:pt>
    <dgm:pt modelId="{A8AB8C3D-5CD4-6443-ADA0-361E6092FCE1}" type="pres">
      <dgm:prSet presAssocID="{AF495D06-43E0-C941-8605-93F400AEFFA0}" presName="imageRepeatNode" presStyleLbl="alignAcc1" presStyleIdx="2" presStyleCnt="3"/>
      <dgm:spPr/>
    </dgm:pt>
    <dgm:pt modelId="{F4B154D7-5C88-5444-8BBE-BC8D29808A2B}" type="pres">
      <dgm:prSet presAssocID="{AF495D06-43E0-C941-8605-93F400AEFFA0}" presName="imageaccent3" presStyleCnt="0"/>
      <dgm:spPr/>
    </dgm:pt>
    <dgm:pt modelId="{F3AC1671-474C-EF44-804F-F69F2C116098}" type="pres">
      <dgm:prSet presAssocID="{AF495D06-43E0-C941-8605-93F400AEFFA0}" presName="accentRepeatNode" presStyleLbl="solidAlignAcc1" presStyleIdx="5" presStyleCnt="6"/>
      <dgm:spPr/>
    </dgm:pt>
  </dgm:ptLst>
  <dgm:cxnLst>
    <dgm:cxn modelId="{D8BCA601-D71E-E942-8F85-803975EAA153}" type="presOf" srcId="{AF495D06-43E0-C941-8605-93F400AEFFA0}" destId="{A8AB8C3D-5CD4-6443-ADA0-361E6092FCE1}" srcOrd="0" destOrd="0" presId="urn:microsoft.com/office/officeart/2008/layout/HexagonCluster"/>
    <dgm:cxn modelId="{3D1A9E0F-ABC5-354B-947D-58C059A9E3F0}" srcId="{D68A4C7C-3743-EC4C-9F1B-D166F8A4505A}" destId="{B2E80A63-7FAD-304E-A678-E338857FE174}" srcOrd="1" destOrd="0" parTransId="{67D91683-D8B9-064A-BACC-84DB86A05BD4}" sibTransId="{D52543A9-24E3-0B42-926A-90B60E0F54DA}"/>
    <dgm:cxn modelId="{03A4A029-901D-D249-BC40-4265EB25A242}" type="presOf" srcId="{130289E5-829D-1646-A2CB-4EED5E45EA09}" destId="{CCBDD387-2C83-B441-85ED-3DE4C5402762}" srcOrd="0" destOrd="0" presId="urn:microsoft.com/office/officeart/2008/layout/HexagonCluster"/>
    <dgm:cxn modelId="{25AD9C2D-3618-884D-AB07-E09C7C9E67F2}" srcId="{D68A4C7C-3743-EC4C-9F1B-D166F8A4505A}" destId="{64526B15-6243-B141-B288-62F7F9E5B5CF}" srcOrd="0" destOrd="0" parTransId="{5690B03D-63A0-9E48-87BD-52F0D6C0F16E}" sibTransId="{130289E5-829D-1646-A2CB-4EED5E45EA09}"/>
    <dgm:cxn modelId="{AC232E5B-7089-EC4B-B4B5-5CE17E3A6569}" srcId="{D68A4C7C-3743-EC4C-9F1B-D166F8A4505A}" destId="{F39C8105-6F1E-8749-812B-793E55777797}" srcOrd="2" destOrd="0" parTransId="{51A2E610-6AC8-954B-B015-3F9E61BF91BC}" sibTransId="{AF495D06-43E0-C941-8605-93F400AEFFA0}"/>
    <dgm:cxn modelId="{D584A05D-FEF5-1743-8FF1-74BC171F8613}" type="presOf" srcId="{B2E80A63-7FAD-304E-A678-E338857FE174}" destId="{706262D6-4E30-F841-89A8-D78A645F3297}" srcOrd="0" destOrd="0" presId="urn:microsoft.com/office/officeart/2008/layout/HexagonCluster"/>
    <dgm:cxn modelId="{5166595F-E4C1-6040-B842-DC3E79620B13}" type="presOf" srcId="{F39C8105-6F1E-8749-812B-793E55777797}" destId="{2481D00F-77E4-9845-AC89-4F90D6C6FD81}" srcOrd="0" destOrd="0" presId="urn:microsoft.com/office/officeart/2008/layout/HexagonCluster"/>
    <dgm:cxn modelId="{DFAFBD43-BCE3-8448-AEC8-3DF6C24B85D9}" type="presOf" srcId="{D68A4C7C-3743-EC4C-9F1B-D166F8A4505A}" destId="{369BB4A8-B576-6941-9193-EE606EC48C90}" srcOrd="0" destOrd="0" presId="urn:microsoft.com/office/officeart/2008/layout/HexagonCluster"/>
    <dgm:cxn modelId="{64D83E6E-2EFD-FB4B-B9BA-3DD33E6310CB}" type="presOf" srcId="{64526B15-6243-B141-B288-62F7F9E5B5CF}" destId="{8324D91A-F9E8-2F4F-AECD-7E1625F90BFB}" srcOrd="0" destOrd="0" presId="urn:microsoft.com/office/officeart/2008/layout/HexagonCluster"/>
    <dgm:cxn modelId="{20751195-7B2E-744B-96B6-A419CBEDB552}" type="presOf" srcId="{D52543A9-24E3-0B42-926A-90B60E0F54DA}" destId="{8438BBFB-D5DA-A746-BBAD-E06A3D26D4F0}" srcOrd="0" destOrd="0" presId="urn:microsoft.com/office/officeart/2008/layout/HexagonCluster"/>
    <dgm:cxn modelId="{83C0F733-E0AF-A941-BB86-32B3DCB9E431}" type="presParOf" srcId="{369BB4A8-B576-6941-9193-EE606EC48C90}" destId="{54E34397-433D-F344-BE6E-7008B5BAC5E1}" srcOrd="0" destOrd="0" presId="urn:microsoft.com/office/officeart/2008/layout/HexagonCluster"/>
    <dgm:cxn modelId="{28E7CBC2-4AE5-8A48-8003-3C6DFFEB124E}" type="presParOf" srcId="{54E34397-433D-F344-BE6E-7008B5BAC5E1}" destId="{8324D91A-F9E8-2F4F-AECD-7E1625F90BFB}" srcOrd="0" destOrd="0" presId="urn:microsoft.com/office/officeart/2008/layout/HexagonCluster"/>
    <dgm:cxn modelId="{931327E3-A405-844D-999B-683EDE772D89}" type="presParOf" srcId="{369BB4A8-B576-6941-9193-EE606EC48C90}" destId="{1E75B0BB-0072-D049-8CE3-74DC32EED826}" srcOrd="1" destOrd="0" presId="urn:microsoft.com/office/officeart/2008/layout/HexagonCluster"/>
    <dgm:cxn modelId="{BB92B6AE-DFA2-AA43-996D-A3446FD503ED}" type="presParOf" srcId="{1E75B0BB-0072-D049-8CE3-74DC32EED826}" destId="{16EE9CEF-BB52-0847-9322-E43D2A53F50E}" srcOrd="0" destOrd="0" presId="urn:microsoft.com/office/officeart/2008/layout/HexagonCluster"/>
    <dgm:cxn modelId="{EE1F56EC-DD7C-BF4E-A046-C6364AA3F874}" type="presParOf" srcId="{369BB4A8-B576-6941-9193-EE606EC48C90}" destId="{D4A1C6E8-B6C4-6146-B724-DE9A52B26F7A}" srcOrd="2" destOrd="0" presId="urn:microsoft.com/office/officeart/2008/layout/HexagonCluster"/>
    <dgm:cxn modelId="{EBF7297E-CB8F-1645-8E51-9223E83C138D}" type="presParOf" srcId="{D4A1C6E8-B6C4-6146-B724-DE9A52B26F7A}" destId="{CCBDD387-2C83-B441-85ED-3DE4C5402762}" srcOrd="0" destOrd="0" presId="urn:microsoft.com/office/officeart/2008/layout/HexagonCluster"/>
    <dgm:cxn modelId="{D435B4D0-6E97-4944-B248-AD184CDEF07C}" type="presParOf" srcId="{369BB4A8-B576-6941-9193-EE606EC48C90}" destId="{A66E0A24-0F26-CB4A-9313-29D854B88406}" srcOrd="3" destOrd="0" presId="urn:microsoft.com/office/officeart/2008/layout/HexagonCluster"/>
    <dgm:cxn modelId="{EE87B941-DD7D-C64B-A935-B0B781C4CACD}" type="presParOf" srcId="{A66E0A24-0F26-CB4A-9313-29D854B88406}" destId="{3A0F76E0-726C-C043-875A-77022FC0189F}" srcOrd="0" destOrd="0" presId="urn:microsoft.com/office/officeart/2008/layout/HexagonCluster"/>
    <dgm:cxn modelId="{74063016-6D2D-8946-B11C-0D691F70238A}" type="presParOf" srcId="{369BB4A8-B576-6941-9193-EE606EC48C90}" destId="{D43F15A0-D9E2-994C-830B-09AF2A44FF95}" srcOrd="4" destOrd="0" presId="urn:microsoft.com/office/officeart/2008/layout/HexagonCluster"/>
    <dgm:cxn modelId="{087EA81D-8DF4-E348-9A91-EE3A8EB1E092}" type="presParOf" srcId="{D43F15A0-D9E2-994C-830B-09AF2A44FF95}" destId="{706262D6-4E30-F841-89A8-D78A645F3297}" srcOrd="0" destOrd="0" presId="urn:microsoft.com/office/officeart/2008/layout/HexagonCluster"/>
    <dgm:cxn modelId="{D2F91F34-D6DF-7346-B587-7E0921078DB0}" type="presParOf" srcId="{369BB4A8-B576-6941-9193-EE606EC48C90}" destId="{1B74176B-D2E7-2C42-B6BB-3E98710FCCA9}" srcOrd="5" destOrd="0" presId="urn:microsoft.com/office/officeart/2008/layout/HexagonCluster"/>
    <dgm:cxn modelId="{6AD5366C-A53A-E146-BF33-E9E77B1608A8}" type="presParOf" srcId="{1B74176B-D2E7-2C42-B6BB-3E98710FCCA9}" destId="{85DFDAB5-275E-5041-AEAC-98EA012B08E4}" srcOrd="0" destOrd="0" presId="urn:microsoft.com/office/officeart/2008/layout/HexagonCluster"/>
    <dgm:cxn modelId="{33152C48-9501-8547-BCF0-FDAE8C6A2035}" type="presParOf" srcId="{369BB4A8-B576-6941-9193-EE606EC48C90}" destId="{FC2A623F-0EEA-5040-A148-BB22A6FFA3DA}" srcOrd="6" destOrd="0" presId="urn:microsoft.com/office/officeart/2008/layout/HexagonCluster"/>
    <dgm:cxn modelId="{612BDF72-2EB1-5F40-9E06-D500DD27ED8E}" type="presParOf" srcId="{FC2A623F-0EEA-5040-A148-BB22A6FFA3DA}" destId="{8438BBFB-D5DA-A746-BBAD-E06A3D26D4F0}" srcOrd="0" destOrd="0" presId="urn:microsoft.com/office/officeart/2008/layout/HexagonCluster"/>
    <dgm:cxn modelId="{693D444F-F78C-AE48-AE74-A8AB315B3474}" type="presParOf" srcId="{369BB4A8-B576-6941-9193-EE606EC48C90}" destId="{C010552F-C6AA-2641-99CA-313C3C2CF664}" srcOrd="7" destOrd="0" presId="urn:microsoft.com/office/officeart/2008/layout/HexagonCluster"/>
    <dgm:cxn modelId="{464A2D96-F408-D740-8DCF-585F7CA521A1}" type="presParOf" srcId="{C010552F-C6AA-2641-99CA-313C3C2CF664}" destId="{C10D6F84-7D05-B84A-A8FB-AE434E9FBA09}" srcOrd="0" destOrd="0" presId="urn:microsoft.com/office/officeart/2008/layout/HexagonCluster"/>
    <dgm:cxn modelId="{A481F78B-65A1-8B48-AE97-8F9703B399F9}" type="presParOf" srcId="{369BB4A8-B576-6941-9193-EE606EC48C90}" destId="{97ABE536-001B-3547-8D12-2DC7C8ACD4E8}" srcOrd="8" destOrd="0" presId="urn:microsoft.com/office/officeart/2008/layout/HexagonCluster"/>
    <dgm:cxn modelId="{AC822265-53B9-BA47-A8B6-CF7E51A051C0}" type="presParOf" srcId="{97ABE536-001B-3547-8D12-2DC7C8ACD4E8}" destId="{2481D00F-77E4-9845-AC89-4F90D6C6FD81}" srcOrd="0" destOrd="0" presId="urn:microsoft.com/office/officeart/2008/layout/HexagonCluster"/>
    <dgm:cxn modelId="{06C9713B-F35E-FB4B-A519-71C7DDF847A9}" type="presParOf" srcId="{369BB4A8-B576-6941-9193-EE606EC48C90}" destId="{DE103624-DDAA-9346-9AD1-FB607C8B9806}" srcOrd="9" destOrd="0" presId="urn:microsoft.com/office/officeart/2008/layout/HexagonCluster"/>
    <dgm:cxn modelId="{89D30F34-B3D5-994A-9AA8-58A1CDCBD11C}" type="presParOf" srcId="{DE103624-DDAA-9346-9AD1-FB607C8B9806}" destId="{4E638EB3-23D4-E440-B8B1-2E9EAD92CAEB}" srcOrd="0" destOrd="0" presId="urn:microsoft.com/office/officeart/2008/layout/HexagonCluster"/>
    <dgm:cxn modelId="{4108D04D-F1DA-3D49-8423-98FA6631699B}" type="presParOf" srcId="{369BB4A8-B576-6941-9193-EE606EC48C90}" destId="{F02BD794-1092-5040-ACEA-6F741499589A}" srcOrd="10" destOrd="0" presId="urn:microsoft.com/office/officeart/2008/layout/HexagonCluster"/>
    <dgm:cxn modelId="{34EC8172-9D4C-E34A-BA4B-771F7B76E23E}" type="presParOf" srcId="{F02BD794-1092-5040-ACEA-6F741499589A}" destId="{A8AB8C3D-5CD4-6443-ADA0-361E6092FCE1}" srcOrd="0" destOrd="0" presId="urn:microsoft.com/office/officeart/2008/layout/HexagonCluster"/>
    <dgm:cxn modelId="{7C6D6F9A-D32C-6B40-94AF-72D126746EE5}" type="presParOf" srcId="{369BB4A8-B576-6941-9193-EE606EC48C90}" destId="{F4B154D7-5C88-5444-8BBE-BC8D29808A2B}" srcOrd="11" destOrd="0" presId="urn:microsoft.com/office/officeart/2008/layout/HexagonCluster"/>
    <dgm:cxn modelId="{A6FB1506-07F5-9F49-820E-9914D8919C07}" type="presParOf" srcId="{F4B154D7-5C88-5444-8BBE-BC8D29808A2B}" destId="{F3AC1671-474C-EF44-804F-F69F2C116098}" srcOrd="0" destOrd="0" presId="urn:microsoft.com/office/officeart/2008/layout/Hexagon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EEB62B-61A8-6D4D-9D84-EDB64CA28AB7}" type="doc">
      <dgm:prSet loTypeId="urn:microsoft.com/office/officeart/2009/3/layout/DescendingProcess" loCatId="" qsTypeId="urn:microsoft.com/office/officeart/2005/8/quickstyle/simple1" qsCatId="simple" csTypeId="urn:microsoft.com/office/officeart/2005/8/colors/accent1_2" csCatId="accent1" phldr="1"/>
      <dgm:spPr/>
      <dgm:t>
        <a:bodyPr/>
        <a:lstStyle/>
        <a:p>
          <a:endParaRPr lang="en-US"/>
        </a:p>
      </dgm:t>
    </dgm:pt>
    <dgm:pt modelId="{78E46C7B-7E23-2348-A2CE-551CC49B50BC}">
      <dgm:prSet phldrT="[Text]"/>
      <dgm:spPr/>
      <dgm:t>
        <a:bodyPr/>
        <a:lstStyle/>
        <a:p>
          <a:r>
            <a:rPr lang="en-US" dirty="0"/>
            <a:t>Behavioral therapy</a:t>
          </a:r>
        </a:p>
      </dgm:t>
    </dgm:pt>
    <dgm:pt modelId="{D3E428F7-EA42-8840-97DC-D2E516966253}" type="parTrans" cxnId="{5CCEE00A-0D65-724B-A91F-8C2C14EC256D}">
      <dgm:prSet/>
      <dgm:spPr/>
      <dgm:t>
        <a:bodyPr/>
        <a:lstStyle/>
        <a:p>
          <a:endParaRPr lang="en-US"/>
        </a:p>
      </dgm:t>
    </dgm:pt>
    <dgm:pt modelId="{6CBDE37E-1C68-D64E-9DCF-8AC4E8212A89}" type="sibTrans" cxnId="{5CCEE00A-0D65-724B-A91F-8C2C14EC256D}">
      <dgm:prSet/>
      <dgm:spPr/>
      <dgm:t>
        <a:bodyPr/>
        <a:lstStyle/>
        <a:p>
          <a:endParaRPr lang="en-US"/>
        </a:p>
      </dgm:t>
    </dgm:pt>
    <dgm:pt modelId="{6E742FF4-D81E-854B-B975-0CD58B8C40BC}">
      <dgm:prSet phldrT="[Text]"/>
      <dgm:spPr/>
      <dgm:t>
        <a:bodyPr/>
        <a:lstStyle/>
        <a:p>
          <a:r>
            <a:rPr lang="en-US" dirty="0"/>
            <a:t>Family education</a:t>
          </a:r>
        </a:p>
      </dgm:t>
    </dgm:pt>
    <dgm:pt modelId="{386E9A6E-AC5F-4A45-95D7-50044F81A6C7}" type="parTrans" cxnId="{2F28153A-DA9C-A345-95B4-743FB939BFB8}">
      <dgm:prSet/>
      <dgm:spPr/>
      <dgm:t>
        <a:bodyPr/>
        <a:lstStyle/>
        <a:p>
          <a:endParaRPr lang="en-US"/>
        </a:p>
      </dgm:t>
    </dgm:pt>
    <dgm:pt modelId="{E9AFD6B6-4C19-7240-BBA1-00C74B3D18F9}" type="sibTrans" cxnId="{2F28153A-DA9C-A345-95B4-743FB939BFB8}">
      <dgm:prSet/>
      <dgm:spPr/>
      <dgm:t>
        <a:bodyPr/>
        <a:lstStyle/>
        <a:p>
          <a:endParaRPr lang="en-US"/>
        </a:p>
      </dgm:t>
    </dgm:pt>
    <dgm:pt modelId="{8339F554-3FFA-0E45-A493-1C4983861E70}">
      <dgm:prSet phldrT="[Text]"/>
      <dgm:spPr/>
      <dgm:t>
        <a:bodyPr/>
        <a:lstStyle/>
        <a:p>
          <a:r>
            <a:rPr lang="en-US" dirty="0"/>
            <a:t>Individual counseling</a:t>
          </a:r>
        </a:p>
      </dgm:t>
    </dgm:pt>
    <dgm:pt modelId="{4DFDA05B-5E68-C049-ABBE-E4A18D35CE4A}" type="parTrans" cxnId="{CCFB653C-1201-7D45-AFBE-68C808B37384}">
      <dgm:prSet/>
      <dgm:spPr/>
      <dgm:t>
        <a:bodyPr/>
        <a:lstStyle/>
        <a:p>
          <a:endParaRPr lang="en-US"/>
        </a:p>
      </dgm:t>
    </dgm:pt>
    <dgm:pt modelId="{A9076C55-04B2-3E41-8DB4-BCBA1CF3DAE8}" type="sibTrans" cxnId="{CCFB653C-1201-7D45-AFBE-68C808B37384}">
      <dgm:prSet/>
      <dgm:spPr/>
      <dgm:t>
        <a:bodyPr/>
        <a:lstStyle/>
        <a:p>
          <a:endParaRPr lang="en-US"/>
        </a:p>
      </dgm:t>
    </dgm:pt>
    <dgm:pt modelId="{54FCA007-3D91-5D49-A1AC-5C615B825C1F}">
      <dgm:prSet phldrT="[Text]"/>
      <dgm:spPr/>
      <dgm:t>
        <a:bodyPr/>
        <a:lstStyle/>
        <a:p>
          <a:r>
            <a:rPr lang="en-US" dirty="0"/>
            <a:t>Encouragement for non-drug related activities</a:t>
          </a:r>
        </a:p>
      </dgm:t>
    </dgm:pt>
    <dgm:pt modelId="{048E314F-E784-1249-AF98-5D2CAF2173AE}" type="parTrans" cxnId="{EC8FF94D-10C5-B64C-A599-8603A900EA64}">
      <dgm:prSet/>
      <dgm:spPr/>
      <dgm:t>
        <a:bodyPr/>
        <a:lstStyle/>
        <a:p>
          <a:endParaRPr lang="en-US"/>
        </a:p>
      </dgm:t>
    </dgm:pt>
    <dgm:pt modelId="{D9EA690B-E26B-CA4B-87FF-3F917BA4149E}" type="sibTrans" cxnId="{EC8FF94D-10C5-B64C-A599-8603A900EA64}">
      <dgm:prSet/>
      <dgm:spPr/>
      <dgm:t>
        <a:bodyPr/>
        <a:lstStyle/>
        <a:p>
          <a:endParaRPr lang="en-US"/>
        </a:p>
      </dgm:t>
    </dgm:pt>
    <dgm:pt modelId="{F2E7F865-47B0-AB46-BBE5-474536686B87}">
      <dgm:prSet phldrT="[Text]"/>
      <dgm:spPr/>
      <dgm:t>
        <a:bodyPr/>
        <a:lstStyle/>
        <a:p>
          <a:r>
            <a:rPr lang="en-US" dirty="0"/>
            <a:t>Drug testing</a:t>
          </a:r>
        </a:p>
      </dgm:t>
    </dgm:pt>
    <dgm:pt modelId="{68C6CFBB-0305-2248-928B-9F5B82477A0C}" type="parTrans" cxnId="{3E938D95-F904-C24F-BB75-40F12AAFBD85}">
      <dgm:prSet/>
      <dgm:spPr/>
      <dgm:t>
        <a:bodyPr/>
        <a:lstStyle/>
        <a:p>
          <a:endParaRPr lang="en-US"/>
        </a:p>
      </dgm:t>
    </dgm:pt>
    <dgm:pt modelId="{14B9FA08-A5C7-4246-A6A0-70BE9E3D04F0}" type="sibTrans" cxnId="{3E938D95-F904-C24F-BB75-40F12AAFBD85}">
      <dgm:prSet/>
      <dgm:spPr/>
      <dgm:t>
        <a:bodyPr/>
        <a:lstStyle/>
        <a:p>
          <a:endParaRPr lang="en-US"/>
        </a:p>
      </dgm:t>
    </dgm:pt>
    <dgm:pt modelId="{9C53A15D-6831-A242-8C60-775C26AEF427}">
      <dgm:prSet phldrT="[Text]"/>
      <dgm:spPr/>
      <dgm:t>
        <a:bodyPr/>
        <a:lstStyle/>
        <a:p>
          <a:r>
            <a:rPr lang="en-US" dirty="0"/>
            <a:t>12 step support</a:t>
          </a:r>
        </a:p>
      </dgm:t>
    </dgm:pt>
    <dgm:pt modelId="{633D3F32-E9B6-9B44-93A4-81C88F04B59F}" type="parTrans" cxnId="{D9A06D90-074F-6C49-ADAC-057E9E8818E1}">
      <dgm:prSet/>
      <dgm:spPr/>
      <dgm:t>
        <a:bodyPr/>
        <a:lstStyle/>
        <a:p>
          <a:endParaRPr lang="en-US"/>
        </a:p>
      </dgm:t>
    </dgm:pt>
    <dgm:pt modelId="{C0B5CCCD-4056-664F-AB97-B155E7317BC8}" type="sibTrans" cxnId="{D9A06D90-074F-6C49-ADAC-057E9E8818E1}">
      <dgm:prSet/>
      <dgm:spPr/>
      <dgm:t>
        <a:bodyPr/>
        <a:lstStyle/>
        <a:p>
          <a:endParaRPr lang="en-US"/>
        </a:p>
      </dgm:t>
    </dgm:pt>
    <dgm:pt modelId="{4562C374-BEB3-D14F-8782-615484ACDDEA}" type="pres">
      <dgm:prSet presAssocID="{01EEB62B-61A8-6D4D-9D84-EDB64CA28AB7}" presName="Name0" presStyleCnt="0">
        <dgm:presLayoutVars>
          <dgm:chMax val="7"/>
          <dgm:chPref val="5"/>
        </dgm:presLayoutVars>
      </dgm:prSet>
      <dgm:spPr/>
    </dgm:pt>
    <dgm:pt modelId="{3B82F94E-A2C6-4345-AA63-759A06103BCA}" type="pres">
      <dgm:prSet presAssocID="{01EEB62B-61A8-6D4D-9D84-EDB64CA28AB7}" presName="arrowNode" presStyleLbl="node1" presStyleIdx="0" presStyleCnt="1"/>
      <dgm:spPr/>
    </dgm:pt>
    <dgm:pt modelId="{620599A5-F44B-3B45-8B16-6EAB436000CC}" type="pres">
      <dgm:prSet presAssocID="{78E46C7B-7E23-2348-A2CE-551CC49B50BC}" presName="txNode1" presStyleLbl="revTx" presStyleIdx="0" presStyleCnt="6">
        <dgm:presLayoutVars>
          <dgm:bulletEnabled val="1"/>
        </dgm:presLayoutVars>
      </dgm:prSet>
      <dgm:spPr/>
    </dgm:pt>
    <dgm:pt modelId="{01170304-002A-144F-8794-4A21D3C2898D}" type="pres">
      <dgm:prSet presAssocID="{6E742FF4-D81E-854B-B975-0CD58B8C40BC}" presName="txNode2" presStyleLbl="revTx" presStyleIdx="1" presStyleCnt="6">
        <dgm:presLayoutVars>
          <dgm:bulletEnabled val="1"/>
        </dgm:presLayoutVars>
      </dgm:prSet>
      <dgm:spPr/>
    </dgm:pt>
    <dgm:pt modelId="{9E8C9628-0934-6645-A851-AB84AD8BE739}" type="pres">
      <dgm:prSet presAssocID="{E9AFD6B6-4C19-7240-BBA1-00C74B3D18F9}" presName="dotNode2" presStyleCnt="0"/>
      <dgm:spPr/>
    </dgm:pt>
    <dgm:pt modelId="{2F851D06-A22B-1E43-AE1E-F9FCD0478330}" type="pres">
      <dgm:prSet presAssocID="{E9AFD6B6-4C19-7240-BBA1-00C74B3D18F9}" presName="dotRepeatNode" presStyleLbl="fgShp" presStyleIdx="0" presStyleCnt="4"/>
      <dgm:spPr/>
    </dgm:pt>
    <dgm:pt modelId="{2BCAE537-7FB5-AE40-BD88-1561574116AD}" type="pres">
      <dgm:prSet presAssocID="{8339F554-3FFA-0E45-A493-1C4983861E70}" presName="txNode3" presStyleLbl="revTx" presStyleIdx="2" presStyleCnt="6">
        <dgm:presLayoutVars>
          <dgm:bulletEnabled val="1"/>
        </dgm:presLayoutVars>
      </dgm:prSet>
      <dgm:spPr/>
    </dgm:pt>
    <dgm:pt modelId="{F46F1DE6-1E2E-3C4B-B667-E4E3804CBE55}" type="pres">
      <dgm:prSet presAssocID="{A9076C55-04B2-3E41-8DB4-BCBA1CF3DAE8}" presName="dotNode3" presStyleCnt="0"/>
      <dgm:spPr/>
    </dgm:pt>
    <dgm:pt modelId="{C91F131A-E952-0841-88D3-2DD3CCB96983}" type="pres">
      <dgm:prSet presAssocID="{A9076C55-04B2-3E41-8DB4-BCBA1CF3DAE8}" presName="dotRepeatNode" presStyleLbl="fgShp" presStyleIdx="1" presStyleCnt="4"/>
      <dgm:spPr/>
    </dgm:pt>
    <dgm:pt modelId="{DF8D40AF-A960-8442-AC2E-46AA4ABD3866}" type="pres">
      <dgm:prSet presAssocID="{54FCA007-3D91-5D49-A1AC-5C615B825C1F}" presName="txNode4" presStyleLbl="revTx" presStyleIdx="3" presStyleCnt="6">
        <dgm:presLayoutVars>
          <dgm:bulletEnabled val="1"/>
        </dgm:presLayoutVars>
      </dgm:prSet>
      <dgm:spPr/>
    </dgm:pt>
    <dgm:pt modelId="{39D9F142-FB3C-E445-8612-E9B1B6327A99}" type="pres">
      <dgm:prSet presAssocID="{D9EA690B-E26B-CA4B-87FF-3F917BA4149E}" presName="dotNode4" presStyleCnt="0"/>
      <dgm:spPr/>
    </dgm:pt>
    <dgm:pt modelId="{757A135A-C647-3142-9EF4-FBDFF02F6E42}" type="pres">
      <dgm:prSet presAssocID="{D9EA690B-E26B-CA4B-87FF-3F917BA4149E}" presName="dotRepeatNode" presStyleLbl="fgShp" presStyleIdx="2" presStyleCnt="4"/>
      <dgm:spPr/>
    </dgm:pt>
    <dgm:pt modelId="{9E430C81-654C-A049-94F4-13A5604FED40}" type="pres">
      <dgm:prSet presAssocID="{F2E7F865-47B0-AB46-BBE5-474536686B87}" presName="txNode5" presStyleLbl="revTx" presStyleIdx="4" presStyleCnt="6">
        <dgm:presLayoutVars>
          <dgm:bulletEnabled val="1"/>
        </dgm:presLayoutVars>
      </dgm:prSet>
      <dgm:spPr/>
    </dgm:pt>
    <dgm:pt modelId="{F1983365-368D-454E-B5D8-2A23065847BA}" type="pres">
      <dgm:prSet presAssocID="{14B9FA08-A5C7-4246-A6A0-70BE9E3D04F0}" presName="dotNode5" presStyleCnt="0"/>
      <dgm:spPr/>
    </dgm:pt>
    <dgm:pt modelId="{D68857A8-2C5A-3247-8C57-BD0C759920EC}" type="pres">
      <dgm:prSet presAssocID="{14B9FA08-A5C7-4246-A6A0-70BE9E3D04F0}" presName="dotRepeatNode" presStyleLbl="fgShp" presStyleIdx="3" presStyleCnt="4"/>
      <dgm:spPr/>
    </dgm:pt>
    <dgm:pt modelId="{2F493FC5-6ED2-7B4D-9B5D-31B354827131}" type="pres">
      <dgm:prSet presAssocID="{9C53A15D-6831-A242-8C60-775C26AEF427}" presName="txNode6" presStyleLbl="revTx" presStyleIdx="5" presStyleCnt="6">
        <dgm:presLayoutVars>
          <dgm:bulletEnabled val="1"/>
        </dgm:presLayoutVars>
      </dgm:prSet>
      <dgm:spPr/>
    </dgm:pt>
  </dgm:ptLst>
  <dgm:cxnLst>
    <dgm:cxn modelId="{5CCEE00A-0D65-724B-A91F-8C2C14EC256D}" srcId="{01EEB62B-61A8-6D4D-9D84-EDB64CA28AB7}" destId="{78E46C7B-7E23-2348-A2CE-551CC49B50BC}" srcOrd="0" destOrd="0" parTransId="{D3E428F7-EA42-8840-97DC-D2E516966253}" sibTransId="{6CBDE37E-1C68-D64E-9DCF-8AC4E8212A89}"/>
    <dgm:cxn modelId="{95776618-E55F-8A4F-B267-0D6ACE673412}" type="presOf" srcId="{14B9FA08-A5C7-4246-A6A0-70BE9E3D04F0}" destId="{D68857A8-2C5A-3247-8C57-BD0C759920EC}" srcOrd="0" destOrd="0" presId="urn:microsoft.com/office/officeart/2009/3/layout/DescendingProcess"/>
    <dgm:cxn modelId="{4CCFB318-FF09-BF4F-B68E-E9E169A516BA}" type="presOf" srcId="{6E742FF4-D81E-854B-B975-0CD58B8C40BC}" destId="{01170304-002A-144F-8794-4A21D3C2898D}" srcOrd="0" destOrd="0" presId="urn:microsoft.com/office/officeart/2009/3/layout/DescendingProcess"/>
    <dgm:cxn modelId="{AB74C219-D84F-FC4E-A91E-829EF3159264}" type="presOf" srcId="{D9EA690B-E26B-CA4B-87FF-3F917BA4149E}" destId="{757A135A-C647-3142-9EF4-FBDFF02F6E42}" srcOrd="0" destOrd="0" presId="urn:microsoft.com/office/officeart/2009/3/layout/DescendingProcess"/>
    <dgm:cxn modelId="{FFF6DB1E-DAA9-FD4B-BF63-9F627C5A81DA}" type="presOf" srcId="{A9076C55-04B2-3E41-8DB4-BCBA1CF3DAE8}" destId="{C91F131A-E952-0841-88D3-2DD3CCB96983}" srcOrd="0" destOrd="0" presId="urn:microsoft.com/office/officeart/2009/3/layout/DescendingProcess"/>
    <dgm:cxn modelId="{25B5EA37-DC6F-AF45-BCD5-05AC2792AAB6}" type="presOf" srcId="{F2E7F865-47B0-AB46-BBE5-474536686B87}" destId="{9E430C81-654C-A049-94F4-13A5604FED40}" srcOrd="0" destOrd="0" presId="urn:microsoft.com/office/officeart/2009/3/layout/DescendingProcess"/>
    <dgm:cxn modelId="{2F28153A-DA9C-A345-95B4-743FB939BFB8}" srcId="{01EEB62B-61A8-6D4D-9D84-EDB64CA28AB7}" destId="{6E742FF4-D81E-854B-B975-0CD58B8C40BC}" srcOrd="1" destOrd="0" parTransId="{386E9A6E-AC5F-4A45-95D7-50044F81A6C7}" sibTransId="{E9AFD6B6-4C19-7240-BBA1-00C74B3D18F9}"/>
    <dgm:cxn modelId="{CCFB653C-1201-7D45-AFBE-68C808B37384}" srcId="{01EEB62B-61A8-6D4D-9D84-EDB64CA28AB7}" destId="{8339F554-3FFA-0E45-A493-1C4983861E70}" srcOrd="2" destOrd="0" parTransId="{4DFDA05B-5E68-C049-ABBE-E4A18D35CE4A}" sibTransId="{A9076C55-04B2-3E41-8DB4-BCBA1CF3DAE8}"/>
    <dgm:cxn modelId="{EC8FF94D-10C5-B64C-A599-8603A900EA64}" srcId="{01EEB62B-61A8-6D4D-9D84-EDB64CA28AB7}" destId="{54FCA007-3D91-5D49-A1AC-5C615B825C1F}" srcOrd="3" destOrd="0" parTransId="{048E314F-E784-1249-AF98-5D2CAF2173AE}" sibTransId="{D9EA690B-E26B-CA4B-87FF-3F917BA4149E}"/>
    <dgm:cxn modelId="{C5215456-2467-4947-B502-396339A309CB}" type="presOf" srcId="{54FCA007-3D91-5D49-A1AC-5C615B825C1F}" destId="{DF8D40AF-A960-8442-AC2E-46AA4ABD3866}" srcOrd="0" destOrd="0" presId="urn:microsoft.com/office/officeart/2009/3/layout/DescendingProcess"/>
    <dgm:cxn modelId="{64C6F08C-E20E-FF4C-A9AC-C725C85198A5}" type="presOf" srcId="{E9AFD6B6-4C19-7240-BBA1-00C74B3D18F9}" destId="{2F851D06-A22B-1E43-AE1E-F9FCD0478330}" srcOrd="0" destOrd="0" presId="urn:microsoft.com/office/officeart/2009/3/layout/DescendingProcess"/>
    <dgm:cxn modelId="{D9A06D90-074F-6C49-ADAC-057E9E8818E1}" srcId="{01EEB62B-61A8-6D4D-9D84-EDB64CA28AB7}" destId="{9C53A15D-6831-A242-8C60-775C26AEF427}" srcOrd="5" destOrd="0" parTransId="{633D3F32-E9B6-9B44-93A4-81C88F04B59F}" sibTransId="{C0B5CCCD-4056-664F-AB97-B155E7317BC8}"/>
    <dgm:cxn modelId="{3E938D95-F904-C24F-BB75-40F12AAFBD85}" srcId="{01EEB62B-61A8-6D4D-9D84-EDB64CA28AB7}" destId="{F2E7F865-47B0-AB46-BBE5-474536686B87}" srcOrd="4" destOrd="0" parTransId="{68C6CFBB-0305-2248-928B-9F5B82477A0C}" sibTransId="{14B9FA08-A5C7-4246-A6A0-70BE9E3D04F0}"/>
    <dgm:cxn modelId="{30474E9F-077C-094A-B87B-A073386302D8}" type="presOf" srcId="{78E46C7B-7E23-2348-A2CE-551CC49B50BC}" destId="{620599A5-F44B-3B45-8B16-6EAB436000CC}" srcOrd="0" destOrd="0" presId="urn:microsoft.com/office/officeart/2009/3/layout/DescendingProcess"/>
    <dgm:cxn modelId="{1D2D42AF-EF3C-5742-AD99-492DC84794E0}" type="presOf" srcId="{8339F554-3FFA-0E45-A493-1C4983861E70}" destId="{2BCAE537-7FB5-AE40-BD88-1561574116AD}" srcOrd="0" destOrd="0" presId="urn:microsoft.com/office/officeart/2009/3/layout/DescendingProcess"/>
    <dgm:cxn modelId="{B362A8B9-C5D8-F64D-918A-25B45A76F0E7}" type="presOf" srcId="{01EEB62B-61A8-6D4D-9D84-EDB64CA28AB7}" destId="{4562C374-BEB3-D14F-8782-615484ACDDEA}" srcOrd="0" destOrd="0" presId="urn:microsoft.com/office/officeart/2009/3/layout/DescendingProcess"/>
    <dgm:cxn modelId="{EDB8A6C8-5233-A34B-B812-9A662F44628C}" type="presOf" srcId="{9C53A15D-6831-A242-8C60-775C26AEF427}" destId="{2F493FC5-6ED2-7B4D-9B5D-31B354827131}" srcOrd="0" destOrd="0" presId="urn:microsoft.com/office/officeart/2009/3/layout/DescendingProcess"/>
    <dgm:cxn modelId="{E25D990B-67F1-2741-855F-D820B0E62F7A}" type="presParOf" srcId="{4562C374-BEB3-D14F-8782-615484ACDDEA}" destId="{3B82F94E-A2C6-4345-AA63-759A06103BCA}" srcOrd="0" destOrd="0" presId="urn:microsoft.com/office/officeart/2009/3/layout/DescendingProcess"/>
    <dgm:cxn modelId="{B99252C2-BEC9-8A40-B3FF-810AAFF4BAF3}" type="presParOf" srcId="{4562C374-BEB3-D14F-8782-615484ACDDEA}" destId="{620599A5-F44B-3B45-8B16-6EAB436000CC}" srcOrd="1" destOrd="0" presId="urn:microsoft.com/office/officeart/2009/3/layout/DescendingProcess"/>
    <dgm:cxn modelId="{E87E92FA-213D-6541-9418-E5FC2C21ABBC}" type="presParOf" srcId="{4562C374-BEB3-D14F-8782-615484ACDDEA}" destId="{01170304-002A-144F-8794-4A21D3C2898D}" srcOrd="2" destOrd="0" presId="urn:microsoft.com/office/officeart/2009/3/layout/DescendingProcess"/>
    <dgm:cxn modelId="{E48EE47F-C847-C148-A102-F41AFB90D99D}" type="presParOf" srcId="{4562C374-BEB3-D14F-8782-615484ACDDEA}" destId="{9E8C9628-0934-6645-A851-AB84AD8BE739}" srcOrd="3" destOrd="0" presId="urn:microsoft.com/office/officeart/2009/3/layout/DescendingProcess"/>
    <dgm:cxn modelId="{5501F83C-CE19-B249-BE61-D1F64D9417C4}" type="presParOf" srcId="{9E8C9628-0934-6645-A851-AB84AD8BE739}" destId="{2F851D06-A22B-1E43-AE1E-F9FCD0478330}" srcOrd="0" destOrd="0" presId="urn:microsoft.com/office/officeart/2009/3/layout/DescendingProcess"/>
    <dgm:cxn modelId="{4BAFF6AE-B6CC-EF4C-AC16-80AB83FE8720}" type="presParOf" srcId="{4562C374-BEB3-D14F-8782-615484ACDDEA}" destId="{2BCAE537-7FB5-AE40-BD88-1561574116AD}" srcOrd="4" destOrd="0" presId="urn:microsoft.com/office/officeart/2009/3/layout/DescendingProcess"/>
    <dgm:cxn modelId="{0A6F7F3B-2F34-0F49-BCC3-0AFED16CD67C}" type="presParOf" srcId="{4562C374-BEB3-D14F-8782-615484ACDDEA}" destId="{F46F1DE6-1E2E-3C4B-B667-E4E3804CBE55}" srcOrd="5" destOrd="0" presId="urn:microsoft.com/office/officeart/2009/3/layout/DescendingProcess"/>
    <dgm:cxn modelId="{5405D695-DA76-9144-94FA-2D19EEBA6E83}" type="presParOf" srcId="{F46F1DE6-1E2E-3C4B-B667-E4E3804CBE55}" destId="{C91F131A-E952-0841-88D3-2DD3CCB96983}" srcOrd="0" destOrd="0" presId="urn:microsoft.com/office/officeart/2009/3/layout/DescendingProcess"/>
    <dgm:cxn modelId="{3913196E-A02B-C440-9059-2F06C4094CFE}" type="presParOf" srcId="{4562C374-BEB3-D14F-8782-615484ACDDEA}" destId="{DF8D40AF-A960-8442-AC2E-46AA4ABD3866}" srcOrd="6" destOrd="0" presId="urn:microsoft.com/office/officeart/2009/3/layout/DescendingProcess"/>
    <dgm:cxn modelId="{83D0BAD6-879E-D742-9E73-1B2A899557FF}" type="presParOf" srcId="{4562C374-BEB3-D14F-8782-615484ACDDEA}" destId="{39D9F142-FB3C-E445-8612-E9B1B6327A99}" srcOrd="7" destOrd="0" presId="urn:microsoft.com/office/officeart/2009/3/layout/DescendingProcess"/>
    <dgm:cxn modelId="{E1F39E1E-882B-8C4B-88CA-25F177F9FB47}" type="presParOf" srcId="{39D9F142-FB3C-E445-8612-E9B1B6327A99}" destId="{757A135A-C647-3142-9EF4-FBDFF02F6E42}" srcOrd="0" destOrd="0" presId="urn:microsoft.com/office/officeart/2009/3/layout/DescendingProcess"/>
    <dgm:cxn modelId="{135E58E2-13F1-BB40-9968-0EDA20907C7F}" type="presParOf" srcId="{4562C374-BEB3-D14F-8782-615484ACDDEA}" destId="{9E430C81-654C-A049-94F4-13A5604FED40}" srcOrd="8" destOrd="0" presId="urn:microsoft.com/office/officeart/2009/3/layout/DescendingProcess"/>
    <dgm:cxn modelId="{753E554C-AA7A-E64D-814F-8AA2CDE40246}" type="presParOf" srcId="{4562C374-BEB3-D14F-8782-615484ACDDEA}" destId="{F1983365-368D-454E-B5D8-2A23065847BA}" srcOrd="9" destOrd="0" presId="urn:microsoft.com/office/officeart/2009/3/layout/DescendingProcess"/>
    <dgm:cxn modelId="{06FEDE7B-2441-534D-BBE5-F66998E649AE}" type="presParOf" srcId="{F1983365-368D-454E-B5D8-2A23065847BA}" destId="{D68857A8-2C5A-3247-8C57-BD0C759920EC}" srcOrd="0" destOrd="0" presId="urn:microsoft.com/office/officeart/2009/3/layout/DescendingProcess"/>
    <dgm:cxn modelId="{39097199-8D8E-694E-A6DA-ED0748EE0F27}" type="presParOf" srcId="{4562C374-BEB3-D14F-8782-615484ACDDEA}" destId="{2F493FC5-6ED2-7B4D-9B5D-31B354827131}" srcOrd="10" destOrd="0" presId="urn:microsoft.com/office/officeart/2009/3/layout/Descending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19BE32-BC81-5940-A88C-CEA6C113E3D3}" type="doc">
      <dgm:prSet loTypeId="urn:microsoft.com/office/officeart/2005/8/layout/hProcess11" loCatId="" qsTypeId="urn:microsoft.com/office/officeart/2005/8/quickstyle/simple1" qsCatId="simple" csTypeId="urn:microsoft.com/office/officeart/2005/8/colors/accent1_2" csCatId="accent1" phldr="1"/>
      <dgm:spPr/>
    </dgm:pt>
    <dgm:pt modelId="{856826EF-82BD-5A40-9482-286693ECF880}">
      <dgm:prSet phldrT="[Text]"/>
      <dgm:spPr/>
      <dgm:t>
        <a:bodyPr/>
        <a:lstStyle/>
        <a:p>
          <a:r>
            <a:rPr lang="en-US" dirty="0"/>
            <a:t>Provides rewards (monetary and prizes) for submitting and testing negative through urine analysis and breath testing</a:t>
          </a:r>
        </a:p>
      </dgm:t>
    </dgm:pt>
    <dgm:pt modelId="{9C55BD85-9B1F-E841-A960-BAFB7E57E4A1}" type="parTrans" cxnId="{EB83EA8F-DBC8-D246-B320-8F6EC28FF18A}">
      <dgm:prSet/>
      <dgm:spPr/>
      <dgm:t>
        <a:bodyPr/>
        <a:lstStyle/>
        <a:p>
          <a:endParaRPr lang="en-US"/>
        </a:p>
      </dgm:t>
    </dgm:pt>
    <dgm:pt modelId="{AD452B88-DC7B-594C-901A-CCBA62D199F9}" type="sibTrans" cxnId="{EB83EA8F-DBC8-D246-B320-8F6EC28FF18A}">
      <dgm:prSet/>
      <dgm:spPr/>
      <dgm:t>
        <a:bodyPr/>
        <a:lstStyle/>
        <a:p>
          <a:endParaRPr lang="en-US"/>
        </a:p>
      </dgm:t>
    </dgm:pt>
    <dgm:pt modelId="{9B13F356-DE07-B248-8233-DB49B95B84D9}">
      <dgm:prSet/>
      <dgm:spPr/>
      <dgm:t>
        <a:bodyPr/>
        <a:lstStyle/>
        <a:p>
          <a:r>
            <a:rPr lang="en-US" dirty="0"/>
            <a:t>Participants earn up to $400 in prizes over 3 months</a:t>
          </a:r>
        </a:p>
      </dgm:t>
    </dgm:pt>
    <dgm:pt modelId="{26922B6F-AA04-8D4C-8649-05D1CCE1A6E5}" type="parTrans" cxnId="{8632EE1D-3AE8-1247-91B3-AF73A2F5B4C9}">
      <dgm:prSet/>
      <dgm:spPr/>
      <dgm:t>
        <a:bodyPr/>
        <a:lstStyle/>
        <a:p>
          <a:endParaRPr lang="en-US"/>
        </a:p>
      </dgm:t>
    </dgm:pt>
    <dgm:pt modelId="{ECC4994B-D1D7-EE47-9451-5088C2220D0D}" type="sibTrans" cxnId="{8632EE1D-3AE8-1247-91B3-AF73A2F5B4C9}">
      <dgm:prSet/>
      <dgm:spPr/>
      <dgm:t>
        <a:bodyPr/>
        <a:lstStyle/>
        <a:p>
          <a:endParaRPr lang="en-US"/>
        </a:p>
      </dgm:t>
    </dgm:pt>
    <dgm:pt modelId="{E77F45FD-04C3-E943-9885-C948D2931C8A}" type="pres">
      <dgm:prSet presAssocID="{EA19BE32-BC81-5940-A88C-CEA6C113E3D3}" presName="Name0" presStyleCnt="0">
        <dgm:presLayoutVars>
          <dgm:dir/>
          <dgm:resizeHandles val="exact"/>
        </dgm:presLayoutVars>
      </dgm:prSet>
      <dgm:spPr/>
    </dgm:pt>
    <dgm:pt modelId="{F855DEF0-3F73-DE4C-B0F1-8A9C121FB2DE}" type="pres">
      <dgm:prSet presAssocID="{EA19BE32-BC81-5940-A88C-CEA6C113E3D3}" presName="arrow" presStyleLbl="bgShp" presStyleIdx="0" presStyleCnt="1"/>
      <dgm:spPr/>
    </dgm:pt>
    <dgm:pt modelId="{DB437C33-707C-4E46-A201-31FE4070724A}" type="pres">
      <dgm:prSet presAssocID="{EA19BE32-BC81-5940-A88C-CEA6C113E3D3}" presName="points" presStyleCnt="0"/>
      <dgm:spPr/>
    </dgm:pt>
    <dgm:pt modelId="{26B8D3BF-8BB7-E645-8D3E-4E679B1440DE}" type="pres">
      <dgm:prSet presAssocID="{856826EF-82BD-5A40-9482-286693ECF880}" presName="compositeA" presStyleCnt="0"/>
      <dgm:spPr/>
    </dgm:pt>
    <dgm:pt modelId="{81B5EAFD-C292-C643-9BD0-00EA81512E27}" type="pres">
      <dgm:prSet presAssocID="{856826EF-82BD-5A40-9482-286693ECF880}" presName="textA" presStyleLbl="revTx" presStyleIdx="0" presStyleCnt="2">
        <dgm:presLayoutVars>
          <dgm:bulletEnabled val="1"/>
        </dgm:presLayoutVars>
      </dgm:prSet>
      <dgm:spPr/>
    </dgm:pt>
    <dgm:pt modelId="{272888FA-3AC5-F549-83D8-0616F02F139D}" type="pres">
      <dgm:prSet presAssocID="{856826EF-82BD-5A40-9482-286693ECF880}" presName="circleA" presStyleLbl="node1" presStyleIdx="0" presStyleCnt="2"/>
      <dgm:spPr/>
    </dgm:pt>
    <dgm:pt modelId="{C4A5C536-D43F-054F-B438-4BF7D566EF99}" type="pres">
      <dgm:prSet presAssocID="{856826EF-82BD-5A40-9482-286693ECF880}" presName="spaceA" presStyleCnt="0"/>
      <dgm:spPr/>
    </dgm:pt>
    <dgm:pt modelId="{7939676D-9619-1E4F-8D30-FD5F649CD745}" type="pres">
      <dgm:prSet presAssocID="{AD452B88-DC7B-594C-901A-CCBA62D199F9}" presName="space" presStyleCnt="0"/>
      <dgm:spPr/>
    </dgm:pt>
    <dgm:pt modelId="{C8DFD80A-97E4-2C43-8A00-F833EA32D48D}" type="pres">
      <dgm:prSet presAssocID="{9B13F356-DE07-B248-8233-DB49B95B84D9}" presName="compositeB" presStyleCnt="0"/>
      <dgm:spPr/>
    </dgm:pt>
    <dgm:pt modelId="{9D16E87E-DA76-DE4C-AB0C-6BE9DC8F057F}" type="pres">
      <dgm:prSet presAssocID="{9B13F356-DE07-B248-8233-DB49B95B84D9}" presName="textB" presStyleLbl="revTx" presStyleIdx="1" presStyleCnt="2">
        <dgm:presLayoutVars>
          <dgm:bulletEnabled val="1"/>
        </dgm:presLayoutVars>
      </dgm:prSet>
      <dgm:spPr/>
    </dgm:pt>
    <dgm:pt modelId="{4E2AF123-7D28-6642-A3AB-31048D2DF193}" type="pres">
      <dgm:prSet presAssocID="{9B13F356-DE07-B248-8233-DB49B95B84D9}" presName="circleB" presStyleLbl="node1" presStyleIdx="1" presStyleCnt="2"/>
      <dgm:spPr/>
    </dgm:pt>
    <dgm:pt modelId="{544E069F-D93B-9745-BC8B-1D0FDBFD1FFF}" type="pres">
      <dgm:prSet presAssocID="{9B13F356-DE07-B248-8233-DB49B95B84D9}" presName="spaceB" presStyleCnt="0"/>
      <dgm:spPr/>
    </dgm:pt>
  </dgm:ptLst>
  <dgm:cxnLst>
    <dgm:cxn modelId="{8632EE1D-3AE8-1247-91B3-AF73A2F5B4C9}" srcId="{EA19BE32-BC81-5940-A88C-CEA6C113E3D3}" destId="{9B13F356-DE07-B248-8233-DB49B95B84D9}" srcOrd="1" destOrd="0" parTransId="{26922B6F-AA04-8D4C-8649-05D1CCE1A6E5}" sibTransId="{ECC4994B-D1D7-EE47-9451-5088C2220D0D}"/>
    <dgm:cxn modelId="{B437566A-D3F4-8A41-809F-53C24985778C}" type="presOf" srcId="{856826EF-82BD-5A40-9482-286693ECF880}" destId="{81B5EAFD-C292-C643-9BD0-00EA81512E27}" srcOrd="0" destOrd="0" presId="urn:microsoft.com/office/officeart/2005/8/layout/hProcess11"/>
    <dgm:cxn modelId="{8D9F2183-E355-6A4A-99A1-B23860E27717}" type="presOf" srcId="{9B13F356-DE07-B248-8233-DB49B95B84D9}" destId="{9D16E87E-DA76-DE4C-AB0C-6BE9DC8F057F}" srcOrd="0" destOrd="0" presId="urn:microsoft.com/office/officeart/2005/8/layout/hProcess11"/>
    <dgm:cxn modelId="{EB83EA8F-DBC8-D246-B320-8F6EC28FF18A}" srcId="{EA19BE32-BC81-5940-A88C-CEA6C113E3D3}" destId="{856826EF-82BD-5A40-9482-286693ECF880}" srcOrd="0" destOrd="0" parTransId="{9C55BD85-9B1F-E841-A960-BAFB7E57E4A1}" sibTransId="{AD452B88-DC7B-594C-901A-CCBA62D199F9}"/>
    <dgm:cxn modelId="{35940ECE-7FE7-FC49-BC3E-5B59B71FF56F}" type="presOf" srcId="{EA19BE32-BC81-5940-A88C-CEA6C113E3D3}" destId="{E77F45FD-04C3-E943-9885-C948D2931C8A}" srcOrd="0" destOrd="0" presId="urn:microsoft.com/office/officeart/2005/8/layout/hProcess11"/>
    <dgm:cxn modelId="{E5EA6A06-E627-A94F-AB9D-F8DB85D04A32}" type="presParOf" srcId="{E77F45FD-04C3-E943-9885-C948D2931C8A}" destId="{F855DEF0-3F73-DE4C-B0F1-8A9C121FB2DE}" srcOrd="0" destOrd="0" presId="urn:microsoft.com/office/officeart/2005/8/layout/hProcess11"/>
    <dgm:cxn modelId="{DA849F01-82EF-0940-8F70-665E6643EBDD}" type="presParOf" srcId="{E77F45FD-04C3-E943-9885-C948D2931C8A}" destId="{DB437C33-707C-4E46-A201-31FE4070724A}" srcOrd="1" destOrd="0" presId="urn:microsoft.com/office/officeart/2005/8/layout/hProcess11"/>
    <dgm:cxn modelId="{7070A268-5D6D-874D-8232-26B419B63FA2}" type="presParOf" srcId="{DB437C33-707C-4E46-A201-31FE4070724A}" destId="{26B8D3BF-8BB7-E645-8D3E-4E679B1440DE}" srcOrd="0" destOrd="0" presId="urn:microsoft.com/office/officeart/2005/8/layout/hProcess11"/>
    <dgm:cxn modelId="{A49DA098-2EE5-5C4E-AEA7-D9216BE31F47}" type="presParOf" srcId="{26B8D3BF-8BB7-E645-8D3E-4E679B1440DE}" destId="{81B5EAFD-C292-C643-9BD0-00EA81512E27}" srcOrd="0" destOrd="0" presId="urn:microsoft.com/office/officeart/2005/8/layout/hProcess11"/>
    <dgm:cxn modelId="{D4986FA8-BB45-0B42-81ED-2ED8030F7BB2}" type="presParOf" srcId="{26B8D3BF-8BB7-E645-8D3E-4E679B1440DE}" destId="{272888FA-3AC5-F549-83D8-0616F02F139D}" srcOrd="1" destOrd="0" presId="urn:microsoft.com/office/officeart/2005/8/layout/hProcess11"/>
    <dgm:cxn modelId="{FAD631A2-6430-4848-80C4-69F3E83CC97B}" type="presParOf" srcId="{26B8D3BF-8BB7-E645-8D3E-4E679B1440DE}" destId="{C4A5C536-D43F-054F-B438-4BF7D566EF99}" srcOrd="2" destOrd="0" presId="urn:microsoft.com/office/officeart/2005/8/layout/hProcess11"/>
    <dgm:cxn modelId="{00019E92-64C9-6849-A6F8-FD6ADB6F03F8}" type="presParOf" srcId="{DB437C33-707C-4E46-A201-31FE4070724A}" destId="{7939676D-9619-1E4F-8D30-FD5F649CD745}" srcOrd="1" destOrd="0" presId="urn:microsoft.com/office/officeart/2005/8/layout/hProcess11"/>
    <dgm:cxn modelId="{7C148E69-7CF1-C241-B3E5-190C7F01B59A}" type="presParOf" srcId="{DB437C33-707C-4E46-A201-31FE4070724A}" destId="{C8DFD80A-97E4-2C43-8A00-F833EA32D48D}" srcOrd="2" destOrd="0" presId="urn:microsoft.com/office/officeart/2005/8/layout/hProcess11"/>
    <dgm:cxn modelId="{5187FD78-FD9B-2340-AB5D-EB1A64D31D8B}" type="presParOf" srcId="{C8DFD80A-97E4-2C43-8A00-F833EA32D48D}" destId="{9D16E87E-DA76-DE4C-AB0C-6BE9DC8F057F}" srcOrd="0" destOrd="0" presId="urn:microsoft.com/office/officeart/2005/8/layout/hProcess11"/>
    <dgm:cxn modelId="{4490F3BB-82F6-2C48-AB5D-3AB967165F97}" type="presParOf" srcId="{C8DFD80A-97E4-2C43-8A00-F833EA32D48D}" destId="{4E2AF123-7D28-6642-A3AB-31048D2DF193}" srcOrd="1" destOrd="0" presId="urn:microsoft.com/office/officeart/2005/8/layout/hProcess11"/>
    <dgm:cxn modelId="{90AA0D9C-E3E4-1E4D-9847-88B9639FB362}" type="presParOf" srcId="{C8DFD80A-97E4-2C43-8A00-F833EA32D48D}" destId="{544E069F-D93B-9745-BC8B-1D0FDBFD1FFF}"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6E84E7F-2546-A247-AA5C-D4D6277AD689}" type="doc">
      <dgm:prSet loTypeId="urn:microsoft.com/office/officeart/2005/8/layout/radial1" loCatId="" qsTypeId="urn:microsoft.com/office/officeart/2005/8/quickstyle/simple1" qsCatId="simple" csTypeId="urn:microsoft.com/office/officeart/2005/8/colors/colorful2" csCatId="colorful" phldr="1"/>
      <dgm:spPr/>
      <dgm:t>
        <a:bodyPr/>
        <a:lstStyle/>
        <a:p>
          <a:endParaRPr lang="en-US"/>
        </a:p>
      </dgm:t>
    </dgm:pt>
    <dgm:pt modelId="{E2064A14-16CB-0544-AE75-CCAD73BFAE32}">
      <dgm:prSet phldrT="[Text]" custT="1"/>
      <dgm:spPr/>
      <dgm:t>
        <a:bodyPr/>
        <a:lstStyle/>
        <a:p>
          <a:pPr>
            <a:spcAft>
              <a:spcPts val="0"/>
            </a:spcAft>
          </a:pPr>
          <a:r>
            <a:rPr lang="en-US" sz="2400" dirty="0"/>
            <a:t>Universal Assessment</a:t>
          </a:r>
        </a:p>
        <a:p>
          <a:pPr>
            <a:spcAft>
              <a:spcPts val="0"/>
            </a:spcAft>
          </a:pPr>
          <a:r>
            <a:rPr lang="en-US" sz="2400" dirty="0"/>
            <a:t>Warm hand offs/referrals</a:t>
          </a:r>
        </a:p>
        <a:p>
          <a:pPr>
            <a:spcAft>
              <a:spcPts val="0"/>
            </a:spcAft>
          </a:pPr>
          <a:r>
            <a:rPr lang="en-US" sz="2400" dirty="0"/>
            <a:t>Treatment Planning</a:t>
          </a:r>
        </a:p>
        <a:p>
          <a:pPr>
            <a:spcAft>
              <a:spcPts val="0"/>
            </a:spcAft>
          </a:pPr>
          <a:r>
            <a:rPr lang="en-US" sz="2400" dirty="0"/>
            <a:t>Behavioral Therapy </a:t>
          </a:r>
        </a:p>
        <a:p>
          <a:pPr>
            <a:spcAft>
              <a:spcPts val="0"/>
            </a:spcAft>
          </a:pPr>
          <a:r>
            <a:rPr lang="en-US" sz="2400" dirty="0"/>
            <a:t>Monitoring</a:t>
          </a:r>
        </a:p>
        <a:p>
          <a:pPr>
            <a:spcAft>
              <a:spcPts val="0"/>
            </a:spcAft>
          </a:pPr>
          <a:r>
            <a:rPr lang="en-US" sz="2400" dirty="0"/>
            <a:t>Case Management </a:t>
          </a:r>
          <a:r>
            <a:rPr lang="en-US" sz="2400" dirty="0" err="1"/>
            <a:t>Pharmocotherapy</a:t>
          </a:r>
          <a:endParaRPr lang="en-US" sz="2400" dirty="0"/>
        </a:p>
        <a:p>
          <a:pPr>
            <a:spcAft>
              <a:spcPts val="0"/>
            </a:spcAft>
          </a:pPr>
          <a:r>
            <a:rPr lang="en-US" sz="2400" dirty="0"/>
            <a:t>Recovery &amp; Peer Support</a:t>
          </a:r>
        </a:p>
        <a:p>
          <a:pPr>
            <a:spcAft>
              <a:spcPts val="0"/>
            </a:spcAft>
          </a:pPr>
          <a:r>
            <a:rPr lang="en-US" sz="2400" dirty="0"/>
            <a:t>Continuing care</a:t>
          </a:r>
        </a:p>
      </dgm:t>
    </dgm:pt>
    <dgm:pt modelId="{734800C0-8DA1-1742-B035-0D384442A2D5}" type="parTrans" cxnId="{B9E462D8-62D0-4A45-AFD7-B2697691F596}">
      <dgm:prSet/>
      <dgm:spPr/>
      <dgm:t>
        <a:bodyPr/>
        <a:lstStyle/>
        <a:p>
          <a:endParaRPr lang="en-US"/>
        </a:p>
      </dgm:t>
    </dgm:pt>
    <dgm:pt modelId="{5A61927F-E5E6-0B4D-A9A0-D5DBEAE26AB4}" type="sibTrans" cxnId="{B9E462D8-62D0-4A45-AFD7-B2697691F596}">
      <dgm:prSet/>
      <dgm:spPr/>
      <dgm:t>
        <a:bodyPr/>
        <a:lstStyle/>
        <a:p>
          <a:endParaRPr lang="en-US"/>
        </a:p>
      </dgm:t>
    </dgm:pt>
    <dgm:pt modelId="{99CEC94E-A162-424A-BA4A-0446AA2CFE22}">
      <dgm:prSet phldrT="[Text]" custT="1"/>
      <dgm:spPr/>
      <dgm:t>
        <a:bodyPr/>
        <a:lstStyle/>
        <a:p>
          <a:r>
            <a:rPr lang="en-US" sz="2400" dirty="0"/>
            <a:t>Vocational services</a:t>
          </a:r>
        </a:p>
      </dgm:t>
    </dgm:pt>
    <dgm:pt modelId="{FF7876CE-271B-0640-9E5D-19C7B1765291}" type="parTrans" cxnId="{5A8EE63A-D527-BC4A-8EDF-BC888C8D541A}">
      <dgm:prSet/>
      <dgm:spPr/>
      <dgm:t>
        <a:bodyPr/>
        <a:lstStyle/>
        <a:p>
          <a:endParaRPr lang="en-US"/>
        </a:p>
      </dgm:t>
    </dgm:pt>
    <dgm:pt modelId="{67223D21-8577-DC4C-9BBC-09F6582CB129}" type="sibTrans" cxnId="{5A8EE63A-D527-BC4A-8EDF-BC888C8D541A}">
      <dgm:prSet/>
      <dgm:spPr/>
      <dgm:t>
        <a:bodyPr/>
        <a:lstStyle/>
        <a:p>
          <a:endParaRPr lang="en-US"/>
        </a:p>
      </dgm:t>
    </dgm:pt>
    <dgm:pt modelId="{C4D95CEB-A20F-6F4D-82BB-F7AD1F5C8B76}">
      <dgm:prSet phldrT="[Text]" custT="1"/>
      <dgm:spPr/>
      <dgm:t>
        <a:bodyPr/>
        <a:lstStyle/>
        <a:p>
          <a:r>
            <a:rPr lang="en-US" sz="2400" dirty="0"/>
            <a:t>Medical care</a:t>
          </a:r>
        </a:p>
      </dgm:t>
    </dgm:pt>
    <dgm:pt modelId="{98BD88E5-51D8-524A-91E3-11723433A62A}" type="parTrans" cxnId="{DDDB5FEA-980B-5441-888B-DCCEE72AED9E}">
      <dgm:prSet/>
      <dgm:spPr/>
      <dgm:t>
        <a:bodyPr/>
        <a:lstStyle/>
        <a:p>
          <a:endParaRPr lang="en-US"/>
        </a:p>
      </dgm:t>
    </dgm:pt>
    <dgm:pt modelId="{80AA14E6-B7A1-CA47-8549-A89F5C934580}" type="sibTrans" cxnId="{DDDB5FEA-980B-5441-888B-DCCEE72AED9E}">
      <dgm:prSet/>
      <dgm:spPr/>
      <dgm:t>
        <a:bodyPr/>
        <a:lstStyle/>
        <a:p>
          <a:endParaRPr lang="en-US"/>
        </a:p>
      </dgm:t>
    </dgm:pt>
    <dgm:pt modelId="{1D1FF8FE-D8B8-1A4F-819B-3FDDB96FDAF9}">
      <dgm:prSet phldrT="[Text]"/>
      <dgm:spPr/>
      <dgm:t>
        <a:bodyPr/>
        <a:lstStyle/>
        <a:p>
          <a:r>
            <a:rPr lang="en-US" dirty="0"/>
            <a:t>Education and childcare services</a:t>
          </a:r>
        </a:p>
      </dgm:t>
    </dgm:pt>
    <dgm:pt modelId="{01AAF53F-34C9-9647-8445-5AEFBDFECEC8}" type="parTrans" cxnId="{3400DE90-01F8-AA46-A45A-53AD9FB30747}">
      <dgm:prSet/>
      <dgm:spPr/>
      <dgm:t>
        <a:bodyPr/>
        <a:lstStyle/>
        <a:p>
          <a:endParaRPr lang="en-US"/>
        </a:p>
      </dgm:t>
    </dgm:pt>
    <dgm:pt modelId="{D0B68114-F3E9-494D-A6F3-2B33787B3AF6}" type="sibTrans" cxnId="{3400DE90-01F8-AA46-A45A-53AD9FB30747}">
      <dgm:prSet/>
      <dgm:spPr/>
      <dgm:t>
        <a:bodyPr/>
        <a:lstStyle/>
        <a:p>
          <a:endParaRPr lang="en-US"/>
        </a:p>
      </dgm:t>
    </dgm:pt>
    <dgm:pt modelId="{D90D5EC4-85E1-F040-A7D0-F238AF638BF8}">
      <dgm:prSet phldrT="[Text]"/>
      <dgm:spPr/>
      <dgm:t>
        <a:bodyPr/>
        <a:lstStyle/>
        <a:p>
          <a:r>
            <a:rPr lang="en-US" dirty="0"/>
            <a:t>Legal services</a:t>
          </a:r>
        </a:p>
      </dgm:t>
    </dgm:pt>
    <dgm:pt modelId="{5D6A15F6-44D9-E64B-9D94-C4270F38A232}" type="parTrans" cxnId="{089CB465-1E72-8945-BF78-C2FF4E0A44E7}">
      <dgm:prSet/>
      <dgm:spPr/>
      <dgm:t>
        <a:bodyPr/>
        <a:lstStyle/>
        <a:p>
          <a:endParaRPr lang="en-US"/>
        </a:p>
      </dgm:t>
    </dgm:pt>
    <dgm:pt modelId="{D92AD449-5E1A-AD49-88FE-BC3D955DAC44}" type="sibTrans" cxnId="{089CB465-1E72-8945-BF78-C2FF4E0A44E7}">
      <dgm:prSet/>
      <dgm:spPr/>
      <dgm:t>
        <a:bodyPr/>
        <a:lstStyle/>
        <a:p>
          <a:endParaRPr lang="en-US"/>
        </a:p>
      </dgm:t>
    </dgm:pt>
    <dgm:pt modelId="{AFAD146E-0A97-D446-923D-0AB6E6AE40E7}">
      <dgm:prSet phldrT="[Text]"/>
      <dgm:spPr/>
      <dgm:t>
        <a:bodyPr/>
        <a:lstStyle/>
        <a:p>
          <a:r>
            <a:rPr lang="en-US" dirty="0"/>
            <a:t>Housing/ transport</a:t>
          </a:r>
        </a:p>
      </dgm:t>
    </dgm:pt>
    <dgm:pt modelId="{5316319F-6052-8342-A1BA-725FDA4BC392}" type="parTrans" cxnId="{A5AA2AAB-8B8E-EC48-91BA-EBC709087E65}">
      <dgm:prSet/>
      <dgm:spPr/>
      <dgm:t>
        <a:bodyPr/>
        <a:lstStyle/>
        <a:p>
          <a:endParaRPr lang="en-US"/>
        </a:p>
      </dgm:t>
    </dgm:pt>
    <dgm:pt modelId="{ADED22DA-D646-A948-A88B-5E17146B0119}" type="sibTrans" cxnId="{A5AA2AAB-8B8E-EC48-91BA-EBC709087E65}">
      <dgm:prSet/>
      <dgm:spPr/>
      <dgm:t>
        <a:bodyPr/>
        <a:lstStyle/>
        <a:p>
          <a:endParaRPr lang="en-US"/>
        </a:p>
      </dgm:t>
    </dgm:pt>
    <dgm:pt modelId="{14A31070-A329-9D4A-94CB-F929423ED2A0}">
      <dgm:prSet phldrT="[Text]" custT="1"/>
      <dgm:spPr/>
      <dgm:t>
        <a:bodyPr/>
        <a:lstStyle/>
        <a:p>
          <a:r>
            <a:rPr lang="en-US" sz="2400" dirty="0"/>
            <a:t>Financial services</a:t>
          </a:r>
        </a:p>
      </dgm:t>
    </dgm:pt>
    <dgm:pt modelId="{0B96B28A-EF06-7049-8826-2B51816ED7D5}" type="parTrans" cxnId="{10EED0D4-5297-0848-A526-781535344EEF}">
      <dgm:prSet/>
      <dgm:spPr/>
      <dgm:t>
        <a:bodyPr/>
        <a:lstStyle/>
        <a:p>
          <a:endParaRPr lang="en-US"/>
        </a:p>
      </dgm:t>
    </dgm:pt>
    <dgm:pt modelId="{4D13A6E1-B9DC-CE41-AD7E-30E8FC71ACC0}" type="sibTrans" cxnId="{10EED0D4-5297-0848-A526-781535344EEF}">
      <dgm:prSet/>
      <dgm:spPr/>
      <dgm:t>
        <a:bodyPr/>
        <a:lstStyle/>
        <a:p>
          <a:endParaRPr lang="en-US"/>
        </a:p>
      </dgm:t>
    </dgm:pt>
    <dgm:pt modelId="{0B5D0E14-7A72-BF4B-AA97-8AA66B7B782E}" type="pres">
      <dgm:prSet presAssocID="{F6E84E7F-2546-A247-AA5C-D4D6277AD689}" presName="cycle" presStyleCnt="0">
        <dgm:presLayoutVars>
          <dgm:chMax val="1"/>
          <dgm:dir/>
          <dgm:animLvl val="ctr"/>
          <dgm:resizeHandles val="exact"/>
        </dgm:presLayoutVars>
      </dgm:prSet>
      <dgm:spPr/>
    </dgm:pt>
    <dgm:pt modelId="{91314862-3AA1-C44F-9304-256F2CF93B9B}" type="pres">
      <dgm:prSet presAssocID="{E2064A14-16CB-0544-AE75-CCAD73BFAE32}" presName="centerShape" presStyleLbl="node0" presStyleIdx="0" presStyleCnt="1" custScaleX="248573" custScaleY="249407" custLinFactNeighborX="4413" custLinFactNeighborY="-3048"/>
      <dgm:spPr/>
    </dgm:pt>
    <dgm:pt modelId="{EBC495FD-C6B1-1547-B317-F6948151142E}" type="pres">
      <dgm:prSet presAssocID="{FF7876CE-271B-0640-9E5D-19C7B1765291}" presName="Name9" presStyleLbl="parChTrans1D2" presStyleIdx="0" presStyleCnt="6"/>
      <dgm:spPr/>
    </dgm:pt>
    <dgm:pt modelId="{D6A10281-8AF4-AE40-AE8F-39651009B107}" type="pres">
      <dgm:prSet presAssocID="{FF7876CE-271B-0640-9E5D-19C7B1765291}" presName="connTx" presStyleLbl="parChTrans1D2" presStyleIdx="0" presStyleCnt="6"/>
      <dgm:spPr/>
    </dgm:pt>
    <dgm:pt modelId="{54B19E32-9E32-294E-AF55-F45820C0112C}" type="pres">
      <dgm:prSet presAssocID="{99CEC94E-A162-424A-BA4A-0446AA2CFE22}" presName="node" presStyleLbl="node1" presStyleIdx="0" presStyleCnt="6" custScaleX="117626" custScaleY="117626" custRadScaleRad="175340" custRadScaleInc="187912">
        <dgm:presLayoutVars>
          <dgm:bulletEnabled val="1"/>
        </dgm:presLayoutVars>
      </dgm:prSet>
      <dgm:spPr/>
    </dgm:pt>
    <dgm:pt modelId="{19597AD4-EE44-A742-BD96-9333F13E6200}" type="pres">
      <dgm:prSet presAssocID="{98BD88E5-51D8-524A-91E3-11723433A62A}" presName="Name9" presStyleLbl="parChTrans1D2" presStyleIdx="1" presStyleCnt="6"/>
      <dgm:spPr/>
    </dgm:pt>
    <dgm:pt modelId="{52B6B683-4030-1144-B1C4-683E8072F1F3}" type="pres">
      <dgm:prSet presAssocID="{98BD88E5-51D8-524A-91E3-11723433A62A}" presName="connTx" presStyleLbl="parChTrans1D2" presStyleIdx="1" presStyleCnt="6"/>
      <dgm:spPr/>
    </dgm:pt>
    <dgm:pt modelId="{4E2B1919-58E1-EC4E-8528-34302C1195BB}" type="pres">
      <dgm:prSet presAssocID="{C4D95CEB-A20F-6F4D-82BB-F7AD1F5C8B76}" presName="node" presStyleLbl="node1" presStyleIdx="1" presStyleCnt="6" custScaleX="121231" custScaleY="121231" custRadScaleRad="184924" custRadScaleInc="92382">
        <dgm:presLayoutVars>
          <dgm:bulletEnabled val="1"/>
        </dgm:presLayoutVars>
      </dgm:prSet>
      <dgm:spPr/>
    </dgm:pt>
    <dgm:pt modelId="{C0C86C8B-9093-CE48-9843-ED3DE161E8C9}" type="pres">
      <dgm:prSet presAssocID="{01AAF53F-34C9-9647-8445-5AEFBDFECEC8}" presName="Name9" presStyleLbl="parChTrans1D2" presStyleIdx="2" presStyleCnt="6"/>
      <dgm:spPr/>
    </dgm:pt>
    <dgm:pt modelId="{BA35F953-DAC8-EA47-BD10-AED447C92E04}" type="pres">
      <dgm:prSet presAssocID="{01AAF53F-34C9-9647-8445-5AEFBDFECEC8}" presName="connTx" presStyleLbl="parChTrans1D2" presStyleIdx="2" presStyleCnt="6"/>
      <dgm:spPr/>
    </dgm:pt>
    <dgm:pt modelId="{7DA6211E-CF47-AF47-92AF-0B03313BFFE8}" type="pres">
      <dgm:prSet presAssocID="{1D1FF8FE-D8B8-1A4F-819B-3FDDB96FDAF9}" presName="node" presStyleLbl="node1" presStyleIdx="2" presStyleCnt="6" custScaleX="126975" custScaleY="126975" custRadScaleRad="171159" custRadScaleInc="13495">
        <dgm:presLayoutVars>
          <dgm:bulletEnabled val="1"/>
        </dgm:presLayoutVars>
      </dgm:prSet>
      <dgm:spPr/>
    </dgm:pt>
    <dgm:pt modelId="{3A7A7DA6-B1FA-0C46-BE2A-8071F47541C8}" type="pres">
      <dgm:prSet presAssocID="{5D6A15F6-44D9-E64B-9D94-C4270F38A232}" presName="Name9" presStyleLbl="parChTrans1D2" presStyleIdx="3" presStyleCnt="6"/>
      <dgm:spPr/>
    </dgm:pt>
    <dgm:pt modelId="{372A80BB-3EFA-6743-B236-87AD7FCD3A74}" type="pres">
      <dgm:prSet presAssocID="{5D6A15F6-44D9-E64B-9D94-C4270F38A232}" presName="connTx" presStyleLbl="parChTrans1D2" presStyleIdx="3" presStyleCnt="6"/>
      <dgm:spPr/>
    </dgm:pt>
    <dgm:pt modelId="{E18A313A-C4BE-214C-80DA-A3203A400C3C}" type="pres">
      <dgm:prSet presAssocID="{D90D5EC4-85E1-F040-A7D0-F238AF638BF8}" presName="node" presStyleLbl="node1" presStyleIdx="3" presStyleCnt="6" custScaleX="123459" custScaleY="123459" custRadScaleRad="147482" custRadScaleInc="169166">
        <dgm:presLayoutVars>
          <dgm:bulletEnabled val="1"/>
        </dgm:presLayoutVars>
      </dgm:prSet>
      <dgm:spPr/>
    </dgm:pt>
    <dgm:pt modelId="{E267F7BB-2FCB-9148-8B1A-665BECD91B7D}" type="pres">
      <dgm:prSet presAssocID="{5316319F-6052-8342-A1BA-725FDA4BC392}" presName="Name9" presStyleLbl="parChTrans1D2" presStyleIdx="4" presStyleCnt="6"/>
      <dgm:spPr/>
    </dgm:pt>
    <dgm:pt modelId="{D68FA081-052C-9B4A-8CC9-916E4A22C655}" type="pres">
      <dgm:prSet presAssocID="{5316319F-6052-8342-A1BA-725FDA4BC392}" presName="connTx" presStyleLbl="parChTrans1D2" presStyleIdx="4" presStyleCnt="6"/>
      <dgm:spPr/>
    </dgm:pt>
    <dgm:pt modelId="{45280883-C73E-9346-8AA1-F6223F9969EA}" type="pres">
      <dgm:prSet presAssocID="{AFAD146E-0A97-D446-923D-0AB6E6AE40E7}" presName="node" presStyleLbl="node1" presStyleIdx="4" presStyleCnt="6" custScaleX="120157" custScaleY="120157" custRadScaleRad="165620" custRadScaleInc="98708">
        <dgm:presLayoutVars>
          <dgm:bulletEnabled val="1"/>
        </dgm:presLayoutVars>
      </dgm:prSet>
      <dgm:spPr/>
    </dgm:pt>
    <dgm:pt modelId="{3A22A00D-4945-984E-B9C9-18EBA1D3C15A}" type="pres">
      <dgm:prSet presAssocID="{0B96B28A-EF06-7049-8826-2B51816ED7D5}" presName="Name9" presStyleLbl="parChTrans1D2" presStyleIdx="5" presStyleCnt="6"/>
      <dgm:spPr/>
    </dgm:pt>
    <dgm:pt modelId="{41A4D6C9-553E-A349-878B-4E375F543E6F}" type="pres">
      <dgm:prSet presAssocID="{0B96B28A-EF06-7049-8826-2B51816ED7D5}" presName="connTx" presStyleLbl="parChTrans1D2" presStyleIdx="5" presStyleCnt="6"/>
      <dgm:spPr/>
    </dgm:pt>
    <dgm:pt modelId="{784DC66E-D457-A947-A0FF-801F473A2A94}" type="pres">
      <dgm:prSet presAssocID="{14A31070-A329-9D4A-94CB-F929423ED2A0}" presName="node" presStyleLbl="node1" presStyleIdx="5" presStyleCnt="6" custScaleX="117591" custScaleY="117591" custRadScaleRad="170705" custRadScaleInc="10473">
        <dgm:presLayoutVars>
          <dgm:bulletEnabled val="1"/>
        </dgm:presLayoutVars>
      </dgm:prSet>
      <dgm:spPr/>
    </dgm:pt>
  </dgm:ptLst>
  <dgm:cxnLst>
    <dgm:cxn modelId="{03E3DD08-854C-6D46-B413-E3DD8EE48FBC}" type="presOf" srcId="{5D6A15F6-44D9-E64B-9D94-C4270F38A232}" destId="{3A7A7DA6-B1FA-0C46-BE2A-8071F47541C8}" srcOrd="0" destOrd="0" presId="urn:microsoft.com/office/officeart/2005/8/layout/radial1"/>
    <dgm:cxn modelId="{CECE0410-1EDA-664A-B312-40C8A75B2905}" type="presOf" srcId="{0B96B28A-EF06-7049-8826-2B51816ED7D5}" destId="{3A22A00D-4945-984E-B9C9-18EBA1D3C15A}" srcOrd="0" destOrd="0" presId="urn:microsoft.com/office/officeart/2005/8/layout/radial1"/>
    <dgm:cxn modelId="{22E47412-3274-1D49-BDCC-FE4B0F723FB7}" type="presOf" srcId="{5D6A15F6-44D9-E64B-9D94-C4270F38A232}" destId="{372A80BB-3EFA-6743-B236-87AD7FCD3A74}" srcOrd="1" destOrd="0" presId="urn:microsoft.com/office/officeart/2005/8/layout/radial1"/>
    <dgm:cxn modelId="{D104A214-5757-9548-8683-25D425EC2457}" type="presOf" srcId="{C4D95CEB-A20F-6F4D-82BB-F7AD1F5C8B76}" destId="{4E2B1919-58E1-EC4E-8528-34302C1195BB}" srcOrd="0" destOrd="0" presId="urn:microsoft.com/office/officeart/2005/8/layout/radial1"/>
    <dgm:cxn modelId="{AE903B30-D8B5-C241-90D5-90076998FB72}" type="presOf" srcId="{98BD88E5-51D8-524A-91E3-11723433A62A}" destId="{52B6B683-4030-1144-B1C4-683E8072F1F3}" srcOrd="1" destOrd="0" presId="urn:microsoft.com/office/officeart/2005/8/layout/radial1"/>
    <dgm:cxn modelId="{6D845435-CB60-2E46-98E9-2667B1A9723B}" type="presOf" srcId="{14A31070-A329-9D4A-94CB-F929423ED2A0}" destId="{784DC66E-D457-A947-A0FF-801F473A2A94}" srcOrd="0" destOrd="0" presId="urn:microsoft.com/office/officeart/2005/8/layout/radial1"/>
    <dgm:cxn modelId="{5A8EE63A-D527-BC4A-8EDF-BC888C8D541A}" srcId="{E2064A14-16CB-0544-AE75-CCAD73BFAE32}" destId="{99CEC94E-A162-424A-BA4A-0446AA2CFE22}" srcOrd="0" destOrd="0" parTransId="{FF7876CE-271B-0640-9E5D-19C7B1765291}" sibTransId="{67223D21-8577-DC4C-9BBC-09F6582CB129}"/>
    <dgm:cxn modelId="{C115E43D-7FC8-1443-94F7-4AE2AF2DC4F4}" type="presOf" srcId="{E2064A14-16CB-0544-AE75-CCAD73BFAE32}" destId="{91314862-3AA1-C44F-9304-256F2CF93B9B}" srcOrd="0" destOrd="0" presId="urn:microsoft.com/office/officeart/2005/8/layout/radial1"/>
    <dgm:cxn modelId="{089CB465-1E72-8945-BF78-C2FF4E0A44E7}" srcId="{E2064A14-16CB-0544-AE75-CCAD73BFAE32}" destId="{D90D5EC4-85E1-F040-A7D0-F238AF638BF8}" srcOrd="3" destOrd="0" parTransId="{5D6A15F6-44D9-E64B-9D94-C4270F38A232}" sibTransId="{D92AD449-5E1A-AD49-88FE-BC3D955DAC44}"/>
    <dgm:cxn modelId="{BD48434D-17C1-4842-85D0-C33970024751}" type="presOf" srcId="{1D1FF8FE-D8B8-1A4F-819B-3FDDB96FDAF9}" destId="{7DA6211E-CF47-AF47-92AF-0B03313BFFE8}" srcOrd="0" destOrd="0" presId="urn:microsoft.com/office/officeart/2005/8/layout/radial1"/>
    <dgm:cxn modelId="{B441C04D-FC2F-6F4A-99E2-BD697D64923C}" type="presOf" srcId="{5316319F-6052-8342-A1BA-725FDA4BC392}" destId="{E267F7BB-2FCB-9148-8B1A-665BECD91B7D}" srcOrd="0" destOrd="0" presId="urn:microsoft.com/office/officeart/2005/8/layout/radial1"/>
    <dgm:cxn modelId="{3A155D6F-8DF9-1846-BEF5-6DBFE6A5E490}" type="presOf" srcId="{D90D5EC4-85E1-F040-A7D0-F238AF638BF8}" destId="{E18A313A-C4BE-214C-80DA-A3203A400C3C}" srcOrd="0" destOrd="0" presId="urn:microsoft.com/office/officeart/2005/8/layout/radial1"/>
    <dgm:cxn modelId="{3400DE90-01F8-AA46-A45A-53AD9FB30747}" srcId="{E2064A14-16CB-0544-AE75-CCAD73BFAE32}" destId="{1D1FF8FE-D8B8-1A4F-819B-3FDDB96FDAF9}" srcOrd="2" destOrd="0" parTransId="{01AAF53F-34C9-9647-8445-5AEFBDFECEC8}" sibTransId="{D0B68114-F3E9-494D-A6F3-2B33787B3AF6}"/>
    <dgm:cxn modelId="{E16E659B-D576-DC46-A399-D5F1264FEC9B}" type="presOf" srcId="{0B96B28A-EF06-7049-8826-2B51816ED7D5}" destId="{41A4D6C9-553E-A349-878B-4E375F543E6F}" srcOrd="1" destOrd="0" presId="urn:microsoft.com/office/officeart/2005/8/layout/radial1"/>
    <dgm:cxn modelId="{1B2E3D9D-047C-794C-8627-44FC7DC3EDDD}" type="presOf" srcId="{01AAF53F-34C9-9647-8445-5AEFBDFECEC8}" destId="{C0C86C8B-9093-CE48-9843-ED3DE161E8C9}" srcOrd="0" destOrd="0" presId="urn:microsoft.com/office/officeart/2005/8/layout/radial1"/>
    <dgm:cxn modelId="{A5AA2AAB-8B8E-EC48-91BA-EBC709087E65}" srcId="{E2064A14-16CB-0544-AE75-CCAD73BFAE32}" destId="{AFAD146E-0A97-D446-923D-0AB6E6AE40E7}" srcOrd="4" destOrd="0" parTransId="{5316319F-6052-8342-A1BA-725FDA4BC392}" sibTransId="{ADED22DA-D646-A948-A88B-5E17146B0119}"/>
    <dgm:cxn modelId="{F62E10B3-919D-D14A-BCF4-7FF2755E9C44}" type="presOf" srcId="{98BD88E5-51D8-524A-91E3-11723433A62A}" destId="{19597AD4-EE44-A742-BD96-9333F13E6200}" srcOrd="0" destOrd="0" presId="urn:microsoft.com/office/officeart/2005/8/layout/radial1"/>
    <dgm:cxn modelId="{BBDACFC0-BF3C-FE4D-AD8A-F113D6694B4F}" type="presOf" srcId="{01AAF53F-34C9-9647-8445-5AEFBDFECEC8}" destId="{BA35F953-DAC8-EA47-BD10-AED447C92E04}" srcOrd="1" destOrd="0" presId="urn:microsoft.com/office/officeart/2005/8/layout/radial1"/>
    <dgm:cxn modelId="{5FF618C9-59B6-A74A-A95F-653941673A04}" type="presOf" srcId="{AFAD146E-0A97-D446-923D-0AB6E6AE40E7}" destId="{45280883-C73E-9346-8AA1-F6223F9969EA}" srcOrd="0" destOrd="0" presId="urn:microsoft.com/office/officeart/2005/8/layout/radial1"/>
    <dgm:cxn modelId="{10EED0D4-5297-0848-A526-781535344EEF}" srcId="{E2064A14-16CB-0544-AE75-CCAD73BFAE32}" destId="{14A31070-A329-9D4A-94CB-F929423ED2A0}" srcOrd="5" destOrd="0" parTransId="{0B96B28A-EF06-7049-8826-2B51816ED7D5}" sibTransId="{4D13A6E1-B9DC-CE41-AD7E-30E8FC71ACC0}"/>
    <dgm:cxn modelId="{B9E462D8-62D0-4A45-AFD7-B2697691F596}" srcId="{F6E84E7F-2546-A247-AA5C-D4D6277AD689}" destId="{E2064A14-16CB-0544-AE75-CCAD73BFAE32}" srcOrd="0" destOrd="0" parTransId="{734800C0-8DA1-1742-B035-0D384442A2D5}" sibTransId="{5A61927F-E5E6-0B4D-A9A0-D5DBEAE26AB4}"/>
    <dgm:cxn modelId="{B2B5ECDA-D6AD-D841-9DF0-8EB5D7E677BB}" type="presOf" srcId="{FF7876CE-271B-0640-9E5D-19C7B1765291}" destId="{EBC495FD-C6B1-1547-B317-F6948151142E}" srcOrd="0" destOrd="0" presId="urn:microsoft.com/office/officeart/2005/8/layout/radial1"/>
    <dgm:cxn modelId="{81E3DBDB-4C86-0443-82DA-01F6893C84F3}" type="presOf" srcId="{5316319F-6052-8342-A1BA-725FDA4BC392}" destId="{D68FA081-052C-9B4A-8CC9-916E4A22C655}" srcOrd="1" destOrd="0" presId="urn:microsoft.com/office/officeart/2005/8/layout/radial1"/>
    <dgm:cxn modelId="{6CBA20E1-90D5-5D44-A771-350889513B90}" type="presOf" srcId="{FF7876CE-271B-0640-9E5D-19C7B1765291}" destId="{D6A10281-8AF4-AE40-AE8F-39651009B107}" srcOrd="1" destOrd="0" presId="urn:microsoft.com/office/officeart/2005/8/layout/radial1"/>
    <dgm:cxn modelId="{DDDB5FEA-980B-5441-888B-DCCEE72AED9E}" srcId="{E2064A14-16CB-0544-AE75-CCAD73BFAE32}" destId="{C4D95CEB-A20F-6F4D-82BB-F7AD1F5C8B76}" srcOrd="1" destOrd="0" parTransId="{98BD88E5-51D8-524A-91E3-11723433A62A}" sibTransId="{80AA14E6-B7A1-CA47-8549-A89F5C934580}"/>
    <dgm:cxn modelId="{4FB45DEE-CCF8-9749-9E4E-92CE8D0BBCD2}" type="presOf" srcId="{99CEC94E-A162-424A-BA4A-0446AA2CFE22}" destId="{54B19E32-9E32-294E-AF55-F45820C0112C}" srcOrd="0" destOrd="0" presId="urn:microsoft.com/office/officeart/2005/8/layout/radial1"/>
    <dgm:cxn modelId="{64058DF6-0489-3946-9A01-8FFA01A4B4BE}" type="presOf" srcId="{F6E84E7F-2546-A247-AA5C-D4D6277AD689}" destId="{0B5D0E14-7A72-BF4B-AA97-8AA66B7B782E}" srcOrd="0" destOrd="0" presId="urn:microsoft.com/office/officeart/2005/8/layout/radial1"/>
    <dgm:cxn modelId="{274C47BD-162C-C442-9A93-D85C494CCA61}" type="presParOf" srcId="{0B5D0E14-7A72-BF4B-AA97-8AA66B7B782E}" destId="{91314862-3AA1-C44F-9304-256F2CF93B9B}" srcOrd="0" destOrd="0" presId="urn:microsoft.com/office/officeart/2005/8/layout/radial1"/>
    <dgm:cxn modelId="{6565D4C3-25DA-9A41-B804-2448B95FE603}" type="presParOf" srcId="{0B5D0E14-7A72-BF4B-AA97-8AA66B7B782E}" destId="{EBC495FD-C6B1-1547-B317-F6948151142E}" srcOrd="1" destOrd="0" presId="urn:microsoft.com/office/officeart/2005/8/layout/radial1"/>
    <dgm:cxn modelId="{CB6F4486-25D2-A448-86BC-6F8E82E68D73}" type="presParOf" srcId="{EBC495FD-C6B1-1547-B317-F6948151142E}" destId="{D6A10281-8AF4-AE40-AE8F-39651009B107}" srcOrd="0" destOrd="0" presId="urn:microsoft.com/office/officeart/2005/8/layout/radial1"/>
    <dgm:cxn modelId="{DA358F12-EAD2-6948-B9BD-7C8224C3F1FB}" type="presParOf" srcId="{0B5D0E14-7A72-BF4B-AA97-8AA66B7B782E}" destId="{54B19E32-9E32-294E-AF55-F45820C0112C}" srcOrd="2" destOrd="0" presId="urn:microsoft.com/office/officeart/2005/8/layout/radial1"/>
    <dgm:cxn modelId="{9480CD18-0F7C-1C4F-A534-0E97FDF34F91}" type="presParOf" srcId="{0B5D0E14-7A72-BF4B-AA97-8AA66B7B782E}" destId="{19597AD4-EE44-A742-BD96-9333F13E6200}" srcOrd="3" destOrd="0" presId="urn:microsoft.com/office/officeart/2005/8/layout/radial1"/>
    <dgm:cxn modelId="{27EE8DA7-FF0D-A945-8B59-CFB341BA1615}" type="presParOf" srcId="{19597AD4-EE44-A742-BD96-9333F13E6200}" destId="{52B6B683-4030-1144-B1C4-683E8072F1F3}" srcOrd="0" destOrd="0" presId="urn:microsoft.com/office/officeart/2005/8/layout/radial1"/>
    <dgm:cxn modelId="{226BFDD8-0884-4347-808A-A69ED7D3FDFF}" type="presParOf" srcId="{0B5D0E14-7A72-BF4B-AA97-8AA66B7B782E}" destId="{4E2B1919-58E1-EC4E-8528-34302C1195BB}" srcOrd="4" destOrd="0" presId="urn:microsoft.com/office/officeart/2005/8/layout/radial1"/>
    <dgm:cxn modelId="{0D92654C-593C-7A42-AEAD-5779F163F08E}" type="presParOf" srcId="{0B5D0E14-7A72-BF4B-AA97-8AA66B7B782E}" destId="{C0C86C8B-9093-CE48-9843-ED3DE161E8C9}" srcOrd="5" destOrd="0" presId="urn:microsoft.com/office/officeart/2005/8/layout/radial1"/>
    <dgm:cxn modelId="{8C57A6DA-E869-EF46-806F-F4E20AB4C092}" type="presParOf" srcId="{C0C86C8B-9093-CE48-9843-ED3DE161E8C9}" destId="{BA35F953-DAC8-EA47-BD10-AED447C92E04}" srcOrd="0" destOrd="0" presId="urn:microsoft.com/office/officeart/2005/8/layout/radial1"/>
    <dgm:cxn modelId="{CBCE211B-60C6-3945-B676-2CE2DFB55775}" type="presParOf" srcId="{0B5D0E14-7A72-BF4B-AA97-8AA66B7B782E}" destId="{7DA6211E-CF47-AF47-92AF-0B03313BFFE8}" srcOrd="6" destOrd="0" presId="urn:microsoft.com/office/officeart/2005/8/layout/radial1"/>
    <dgm:cxn modelId="{E9973F52-520B-9F44-AD28-7087077E72B8}" type="presParOf" srcId="{0B5D0E14-7A72-BF4B-AA97-8AA66B7B782E}" destId="{3A7A7DA6-B1FA-0C46-BE2A-8071F47541C8}" srcOrd="7" destOrd="0" presId="urn:microsoft.com/office/officeart/2005/8/layout/radial1"/>
    <dgm:cxn modelId="{1D466702-5D3A-7842-A6E3-14EB5194A880}" type="presParOf" srcId="{3A7A7DA6-B1FA-0C46-BE2A-8071F47541C8}" destId="{372A80BB-3EFA-6743-B236-87AD7FCD3A74}" srcOrd="0" destOrd="0" presId="urn:microsoft.com/office/officeart/2005/8/layout/radial1"/>
    <dgm:cxn modelId="{A6DC23EE-E788-934B-BD5D-154F3A06DC95}" type="presParOf" srcId="{0B5D0E14-7A72-BF4B-AA97-8AA66B7B782E}" destId="{E18A313A-C4BE-214C-80DA-A3203A400C3C}" srcOrd="8" destOrd="0" presId="urn:microsoft.com/office/officeart/2005/8/layout/radial1"/>
    <dgm:cxn modelId="{5619759D-2B5D-C648-A16C-3B1DF8516E2E}" type="presParOf" srcId="{0B5D0E14-7A72-BF4B-AA97-8AA66B7B782E}" destId="{E267F7BB-2FCB-9148-8B1A-665BECD91B7D}" srcOrd="9" destOrd="0" presId="urn:microsoft.com/office/officeart/2005/8/layout/radial1"/>
    <dgm:cxn modelId="{9D59F4A3-160E-8243-8D57-67D64E22C18D}" type="presParOf" srcId="{E267F7BB-2FCB-9148-8B1A-665BECD91B7D}" destId="{D68FA081-052C-9B4A-8CC9-916E4A22C655}" srcOrd="0" destOrd="0" presId="urn:microsoft.com/office/officeart/2005/8/layout/radial1"/>
    <dgm:cxn modelId="{4332B4DF-BBD1-EC46-BF83-C960B951B200}" type="presParOf" srcId="{0B5D0E14-7A72-BF4B-AA97-8AA66B7B782E}" destId="{45280883-C73E-9346-8AA1-F6223F9969EA}" srcOrd="10" destOrd="0" presId="urn:microsoft.com/office/officeart/2005/8/layout/radial1"/>
    <dgm:cxn modelId="{490AD3F9-A745-3240-ABD3-46B46548C3E6}" type="presParOf" srcId="{0B5D0E14-7A72-BF4B-AA97-8AA66B7B782E}" destId="{3A22A00D-4945-984E-B9C9-18EBA1D3C15A}" srcOrd="11" destOrd="0" presId="urn:microsoft.com/office/officeart/2005/8/layout/radial1"/>
    <dgm:cxn modelId="{4128A63D-FF99-6142-97C5-6F39A5048737}" type="presParOf" srcId="{3A22A00D-4945-984E-B9C9-18EBA1D3C15A}" destId="{41A4D6C9-553E-A349-878B-4E375F543E6F}" srcOrd="0" destOrd="0" presId="urn:microsoft.com/office/officeart/2005/8/layout/radial1"/>
    <dgm:cxn modelId="{A28209BF-D7E7-244C-8132-86C6558EA6E0}" type="presParOf" srcId="{0B5D0E14-7A72-BF4B-AA97-8AA66B7B782E}" destId="{784DC66E-D457-A947-A0FF-801F473A2A94}"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99E0B3F-26F0-7B43-93BA-7105C710F1C9}" type="doc">
      <dgm:prSet loTypeId="urn:microsoft.com/office/officeart/2005/8/layout/default" loCatId="" qsTypeId="urn:microsoft.com/office/officeart/2005/8/quickstyle/simple1" qsCatId="simple" csTypeId="urn:microsoft.com/office/officeart/2005/8/colors/accent2_2" csCatId="accent2" phldr="1"/>
      <dgm:spPr/>
      <dgm:t>
        <a:bodyPr/>
        <a:lstStyle/>
        <a:p>
          <a:endParaRPr lang="en-US"/>
        </a:p>
      </dgm:t>
    </dgm:pt>
    <dgm:pt modelId="{ECBF801E-76C7-254C-B55E-6E27575A3BA4}">
      <dgm:prSet phldrT="[Text]"/>
      <dgm:spPr/>
      <dgm:t>
        <a:bodyPr/>
        <a:lstStyle/>
        <a:p>
          <a:r>
            <a:rPr lang="en-US" dirty="0"/>
            <a:t>What does the research say about the link between methamphetamine use and violence?</a:t>
          </a:r>
        </a:p>
      </dgm:t>
    </dgm:pt>
    <dgm:pt modelId="{B86F68AD-D8EA-BA47-B22B-230DE6F10C37}" type="parTrans" cxnId="{A7B6EDCB-B9D7-1A4E-B32F-4EB1886025BC}">
      <dgm:prSet/>
      <dgm:spPr/>
      <dgm:t>
        <a:bodyPr/>
        <a:lstStyle/>
        <a:p>
          <a:endParaRPr lang="en-US"/>
        </a:p>
      </dgm:t>
    </dgm:pt>
    <dgm:pt modelId="{5402448B-072E-124F-8698-843AAF9AF815}" type="sibTrans" cxnId="{A7B6EDCB-B9D7-1A4E-B32F-4EB1886025BC}">
      <dgm:prSet/>
      <dgm:spPr/>
      <dgm:t>
        <a:bodyPr/>
        <a:lstStyle/>
        <a:p>
          <a:endParaRPr lang="en-US"/>
        </a:p>
      </dgm:t>
    </dgm:pt>
    <dgm:pt modelId="{0B9ED641-36AB-CD43-AA95-6A6E4B7EA008}" type="pres">
      <dgm:prSet presAssocID="{D99E0B3F-26F0-7B43-93BA-7105C710F1C9}" presName="diagram" presStyleCnt="0">
        <dgm:presLayoutVars>
          <dgm:dir/>
          <dgm:resizeHandles val="exact"/>
        </dgm:presLayoutVars>
      </dgm:prSet>
      <dgm:spPr/>
    </dgm:pt>
    <dgm:pt modelId="{9E64FE25-1BB8-F942-9076-497FCB474566}" type="pres">
      <dgm:prSet presAssocID="{ECBF801E-76C7-254C-B55E-6E27575A3BA4}" presName="node" presStyleLbl="node1" presStyleIdx="0" presStyleCnt="1" custLinFactNeighborX="0" custLinFactNeighborY="-17175">
        <dgm:presLayoutVars>
          <dgm:bulletEnabled val="1"/>
        </dgm:presLayoutVars>
      </dgm:prSet>
      <dgm:spPr/>
    </dgm:pt>
  </dgm:ptLst>
  <dgm:cxnLst>
    <dgm:cxn modelId="{7468C42D-F489-5F43-8E2F-1283BA2FC819}" type="presOf" srcId="{ECBF801E-76C7-254C-B55E-6E27575A3BA4}" destId="{9E64FE25-1BB8-F942-9076-497FCB474566}" srcOrd="0" destOrd="0" presId="urn:microsoft.com/office/officeart/2005/8/layout/default"/>
    <dgm:cxn modelId="{B228827E-B6A3-0D4A-BD43-CC638AF16B43}" type="presOf" srcId="{D99E0B3F-26F0-7B43-93BA-7105C710F1C9}" destId="{0B9ED641-36AB-CD43-AA95-6A6E4B7EA008}" srcOrd="0" destOrd="0" presId="urn:microsoft.com/office/officeart/2005/8/layout/default"/>
    <dgm:cxn modelId="{A7B6EDCB-B9D7-1A4E-B32F-4EB1886025BC}" srcId="{D99E0B3F-26F0-7B43-93BA-7105C710F1C9}" destId="{ECBF801E-76C7-254C-B55E-6E27575A3BA4}" srcOrd="0" destOrd="0" parTransId="{B86F68AD-D8EA-BA47-B22B-230DE6F10C37}" sibTransId="{5402448B-072E-124F-8698-843AAF9AF815}"/>
    <dgm:cxn modelId="{581A45D5-8FF2-E947-A84E-9FC0B5D0E661}" type="presParOf" srcId="{0B9ED641-36AB-CD43-AA95-6A6E4B7EA008}" destId="{9E64FE25-1BB8-F942-9076-497FCB474566}"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990D322-E177-CD40-85D8-08240B8CD92E}" type="doc">
      <dgm:prSet loTypeId="urn:microsoft.com/office/officeart/2008/layout/LinedList" loCatId="" qsTypeId="urn:microsoft.com/office/officeart/2005/8/quickstyle/simple1" qsCatId="simple" csTypeId="urn:microsoft.com/office/officeart/2005/8/colors/accent1_2" csCatId="accent1" phldr="1"/>
      <dgm:spPr/>
      <dgm:t>
        <a:bodyPr/>
        <a:lstStyle/>
        <a:p>
          <a:endParaRPr lang="en-US"/>
        </a:p>
      </dgm:t>
    </dgm:pt>
    <dgm:pt modelId="{4DED5E90-13CE-414D-BE2D-91665CC70EC0}">
      <dgm:prSet phldrT="[Text]"/>
      <dgm:spPr/>
      <dgm:t>
        <a:bodyPr/>
        <a:lstStyle/>
        <a:p>
          <a:r>
            <a:rPr lang="en-US" dirty="0"/>
            <a:t>Law enforcement officials nationwide identify methamphetamine as the drug that contributes most to violent crime </a:t>
          </a:r>
        </a:p>
      </dgm:t>
    </dgm:pt>
    <dgm:pt modelId="{FC10D813-6528-274F-A708-F8AF90C52AFA}" type="parTrans" cxnId="{F5A241EA-747B-5942-8725-144491AD0329}">
      <dgm:prSet/>
      <dgm:spPr/>
      <dgm:t>
        <a:bodyPr/>
        <a:lstStyle/>
        <a:p>
          <a:endParaRPr lang="en-US"/>
        </a:p>
      </dgm:t>
    </dgm:pt>
    <dgm:pt modelId="{06CC5461-9FB3-5A46-B8AD-366A90E883E9}" type="sibTrans" cxnId="{F5A241EA-747B-5942-8725-144491AD0329}">
      <dgm:prSet/>
      <dgm:spPr/>
      <dgm:t>
        <a:bodyPr/>
        <a:lstStyle/>
        <a:p>
          <a:endParaRPr lang="en-US"/>
        </a:p>
      </dgm:t>
    </dgm:pt>
    <dgm:pt modelId="{0C13D785-B586-6E49-8F35-2539DCC40EC3}">
      <dgm:prSet/>
      <dgm:spPr/>
      <dgm:t>
        <a:bodyPr/>
        <a:lstStyle/>
        <a:p>
          <a:r>
            <a:rPr lang="en-US" dirty="0"/>
            <a:t>Customs and Border Patrol have reported a steady increase in meth seizures since 2012 </a:t>
          </a:r>
        </a:p>
      </dgm:t>
    </dgm:pt>
    <dgm:pt modelId="{5763B125-1C87-6946-9EC4-3672B4526984}" type="parTrans" cxnId="{FD291024-1764-A04A-8F2C-4A2534239CD0}">
      <dgm:prSet/>
      <dgm:spPr/>
      <dgm:t>
        <a:bodyPr/>
        <a:lstStyle/>
        <a:p>
          <a:endParaRPr lang="en-US"/>
        </a:p>
      </dgm:t>
    </dgm:pt>
    <dgm:pt modelId="{D8098D3E-812F-BC43-95E5-BC5F8625C52C}" type="sibTrans" cxnId="{FD291024-1764-A04A-8F2C-4A2534239CD0}">
      <dgm:prSet/>
      <dgm:spPr/>
      <dgm:t>
        <a:bodyPr/>
        <a:lstStyle/>
        <a:p>
          <a:endParaRPr lang="en-US"/>
        </a:p>
      </dgm:t>
    </dgm:pt>
    <dgm:pt modelId="{906D73FE-754B-6642-9322-560C96BE2424}">
      <dgm:prSet/>
      <dgm:spPr/>
      <dgm:t>
        <a:bodyPr/>
        <a:lstStyle/>
        <a:p>
          <a:r>
            <a:rPr lang="en-US" dirty="0"/>
            <a:t>Competition between wholesale drug trafficking organizations has led to lower methamphetamine prices, higher drug purity, and expanded drug-related violence concerns. </a:t>
          </a:r>
          <a:r>
            <a:rPr lang="en-US" dirty="0">
              <a:effectLst/>
            </a:rPr>
            <a:t> </a:t>
          </a:r>
        </a:p>
      </dgm:t>
    </dgm:pt>
    <dgm:pt modelId="{B666D850-6DD2-DD4C-8F6B-312501590495}" type="parTrans" cxnId="{CE59814A-497D-4546-90EE-B4D7782AD6DE}">
      <dgm:prSet/>
      <dgm:spPr/>
      <dgm:t>
        <a:bodyPr/>
        <a:lstStyle/>
        <a:p>
          <a:endParaRPr lang="en-US"/>
        </a:p>
      </dgm:t>
    </dgm:pt>
    <dgm:pt modelId="{58B42489-E96F-174E-94E7-0C38DB49E486}" type="sibTrans" cxnId="{CE59814A-497D-4546-90EE-B4D7782AD6DE}">
      <dgm:prSet/>
      <dgm:spPr/>
      <dgm:t>
        <a:bodyPr/>
        <a:lstStyle/>
        <a:p>
          <a:endParaRPr lang="en-US"/>
        </a:p>
      </dgm:t>
    </dgm:pt>
    <dgm:pt modelId="{94DD602A-D279-EB42-99F4-5664AE63E9FB}" type="pres">
      <dgm:prSet presAssocID="{3990D322-E177-CD40-85D8-08240B8CD92E}" presName="vert0" presStyleCnt="0">
        <dgm:presLayoutVars>
          <dgm:dir/>
          <dgm:animOne val="branch"/>
          <dgm:animLvl val="lvl"/>
        </dgm:presLayoutVars>
      </dgm:prSet>
      <dgm:spPr/>
    </dgm:pt>
    <dgm:pt modelId="{DBFD77C2-ADBB-504E-9D53-693424BC3F3C}" type="pres">
      <dgm:prSet presAssocID="{4DED5E90-13CE-414D-BE2D-91665CC70EC0}" presName="thickLine" presStyleLbl="alignNode1" presStyleIdx="0" presStyleCnt="3"/>
      <dgm:spPr/>
    </dgm:pt>
    <dgm:pt modelId="{51899CAE-A477-3540-B48F-E29E3D7AC52C}" type="pres">
      <dgm:prSet presAssocID="{4DED5E90-13CE-414D-BE2D-91665CC70EC0}" presName="horz1" presStyleCnt="0"/>
      <dgm:spPr/>
    </dgm:pt>
    <dgm:pt modelId="{71133BFF-C9A5-FF4B-B3E5-E49E9EE42285}" type="pres">
      <dgm:prSet presAssocID="{4DED5E90-13CE-414D-BE2D-91665CC70EC0}" presName="tx1" presStyleLbl="revTx" presStyleIdx="0" presStyleCnt="3"/>
      <dgm:spPr/>
    </dgm:pt>
    <dgm:pt modelId="{89331636-3230-4F46-B5C3-D6CDBB9F1675}" type="pres">
      <dgm:prSet presAssocID="{4DED5E90-13CE-414D-BE2D-91665CC70EC0}" presName="vert1" presStyleCnt="0"/>
      <dgm:spPr/>
    </dgm:pt>
    <dgm:pt modelId="{F4E3E644-3308-AE44-A414-1D4CC57D205D}" type="pres">
      <dgm:prSet presAssocID="{0C13D785-B586-6E49-8F35-2539DCC40EC3}" presName="thickLine" presStyleLbl="alignNode1" presStyleIdx="1" presStyleCnt="3"/>
      <dgm:spPr/>
    </dgm:pt>
    <dgm:pt modelId="{6271D834-703E-BD4A-AB7D-805049D26AFE}" type="pres">
      <dgm:prSet presAssocID="{0C13D785-B586-6E49-8F35-2539DCC40EC3}" presName="horz1" presStyleCnt="0"/>
      <dgm:spPr/>
    </dgm:pt>
    <dgm:pt modelId="{050A6A1D-36B2-BE4D-B45E-D45AADCFA824}" type="pres">
      <dgm:prSet presAssocID="{0C13D785-B586-6E49-8F35-2539DCC40EC3}" presName="tx1" presStyleLbl="revTx" presStyleIdx="1" presStyleCnt="3"/>
      <dgm:spPr/>
    </dgm:pt>
    <dgm:pt modelId="{0240F902-2B2B-194D-B052-BA48E1259569}" type="pres">
      <dgm:prSet presAssocID="{0C13D785-B586-6E49-8F35-2539DCC40EC3}" presName="vert1" presStyleCnt="0"/>
      <dgm:spPr/>
    </dgm:pt>
    <dgm:pt modelId="{9F3E3297-1C8A-CF4B-A1BB-0745F76EDC3E}" type="pres">
      <dgm:prSet presAssocID="{906D73FE-754B-6642-9322-560C96BE2424}" presName="thickLine" presStyleLbl="alignNode1" presStyleIdx="2" presStyleCnt="3"/>
      <dgm:spPr/>
    </dgm:pt>
    <dgm:pt modelId="{3F1D7BE0-B019-FC48-AD5E-C1AB03051DF4}" type="pres">
      <dgm:prSet presAssocID="{906D73FE-754B-6642-9322-560C96BE2424}" presName="horz1" presStyleCnt="0"/>
      <dgm:spPr/>
    </dgm:pt>
    <dgm:pt modelId="{098B8B05-58D5-1B4C-BB08-E73B0690DFDD}" type="pres">
      <dgm:prSet presAssocID="{906D73FE-754B-6642-9322-560C96BE2424}" presName="tx1" presStyleLbl="revTx" presStyleIdx="2" presStyleCnt="3"/>
      <dgm:spPr/>
    </dgm:pt>
    <dgm:pt modelId="{1F6CF0B6-9201-A848-82B0-582AFAA1AFFE}" type="pres">
      <dgm:prSet presAssocID="{906D73FE-754B-6642-9322-560C96BE2424}" presName="vert1" presStyleCnt="0"/>
      <dgm:spPr/>
    </dgm:pt>
  </dgm:ptLst>
  <dgm:cxnLst>
    <dgm:cxn modelId="{02B3FD02-6078-C346-9F30-9412A21220AA}" type="presOf" srcId="{0C13D785-B586-6E49-8F35-2539DCC40EC3}" destId="{050A6A1D-36B2-BE4D-B45E-D45AADCFA824}" srcOrd="0" destOrd="0" presId="urn:microsoft.com/office/officeart/2008/layout/LinedList"/>
    <dgm:cxn modelId="{FD291024-1764-A04A-8F2C-4A2534239CD0}" srcId="{3990D322-E177-CD40-85D8-08240B8CD92E}" destId="{0C13D785-B586-6E49-8F35-2539DCC40EC3}" srcOrd="1" destOrd="0" parTransId="{5763B125-1C87-6946-9EC4-3672B4526984}" sibTransId="{D8098D3E-812F-BC43-95E5-BC5F8625C52C}"/>
    <dgm:cxn modelId="{BA2A4433-5C8F-154A-AF34-77F6D3BDFF92}" type="presOf" srcId="{906D73FE-754B-6642-9322-560C96BE2424}" destId="{098B8B05-58D5-1B4C-BB08-E73B0690DFDD}" srcOrd="0" destOrd="0" presId="urn:microsoft.com/office/officeart/2008/layout/LinedList"/>
    <dgm:cxn modelId="{CE59814A-497D-4546-90EE-B4D7782AD6DE}" srcId="{3990D322-E177-CD40-85D8-08240B8CD92E}" destId="{906D73FE-754B-6642-9322-560C96BE2424}" srcOrd="2" destOrd="0" parTransId="{B666D850-6DD2-DD4C-8F6B-312501590495}" sibTransId="{58B42489-E96F-174E-94E7-0C38DB49E486}"/>
    <dgm:cxn modelId="{88B460DF-0D07-7F43-80C7-2091DA31BE89}" type="presOf" srcId="{4DED5E90-13CE-414D-BE2D-91665CC70EC0}" destId="{71133BFF-C9A5-FF4B-B3E5-E49E9EE42285}" srcOrd="0" destOrd="0" presId="urn:microsoft.com/office/officeart/2008/layout/LinedList"/>
    <dgm:cxn modelId="{F5A241EA-747B-5942-8725-144491AD0329}" srcId="{3990D322-E177-CD40-85D8-08240B8CD92E}" destId="{4DED5E90-13CE-414D-BE2D-91665CC70EC0}" srcOrd="0" destOrd="0" parTransId="{FC10D813-6528-274F-A708-F8AF90C52AFA}" sibTransId="{06CC5461-9FB3-5A46-B8AD-366A90E883E9}"/>
    <dgm:cxn modelId="{F83BF6ED-F641-A448-96A6-2CE80792E210}" type="presOf" srcId="{3990D322-E177-CD40-85D8-08240B8CD92E}" destId="{94DD602A-D279-EB42-99F4-5664AE63E9FB}" srcOrd="0" destOrd="0" presId="urn:microsoft.com/office/officeart/2008/layout/LinedList"/>
    <dgm:cxn modelId="{B39E1A36-8235-3B41-A3F3-847B60C98747}" type="presParOf" srcId="{94DD602A-D279-EB42-99F4-5664AE63E9FB}" destId="{DBFD77C2-ADBB-504E-9D53-693424BC3F3C}" srcOrd="0" destOrd="0" presId="urn:microsoft.com/office/officeart/2008/layout/LinedList"/>
    <dgm:cxn modelId="{51C46538-65C9-284F-A2E5-EC052E4719FA}" type="presParOf" srcId="{94DD602A-D279-EB42-99F4-5664AE63E9FB}" destId="{51899CAE-A477-3540-B48F-E29E3D7AC52C}" srcOrd="1" destOrd="0" presId="urn:microsoft.com/office/officeart/2008/layout/LinedList"/>
    <dgm:cxn modelId="{64D7E522-EE58-F240-ADD2-B5E4F7F59D8F}" type="presParOf" srcId="{51899CAE-A477-3540-B48F-E29E3D7AC52C}" destId="{71133BFF-C9A5-FF4B-B3E5-E49E9EE42285}" srcOrd="0" destOrd="0" presId="urn:microsoft.com/office/officeart/2008/layout/LinedList"/>
    <dgm:cxn modelId="{2D4738FB-D267-A045-84CB-04D82074A750}" type="presParOf" srcId="{51899CAE-A477-3540-B48F-E29E3D7AC52C}" destId="{89331636-3230-4F46-B5C3-D6CDBB9F1675}" srcOrd="1" destOrd="0" presId="urn:microsoft.com/office/officeart/2008/layout/LinedList"/>
    <dgm:cxn modelId="{7A038DFA-3323-1447-BCB6-6EAF43321BC8}" type="presParOf" srcId="{94DD602A-D279-EB42-99F4-5664AE63E9FB}" destId="{F4E3E644-3308-AE44-A414-1D4CC57D205D}" srcOrd="2" destOrd="0" presId="urn:microsoft.com/office/officeart/2008/layout/LinedList"/>
    <dgm:cxn modelId="{64F77600-925A-1741-BA4A-9324DEB87389}" type="presParOf" srcId="{94DD602A-D279-EB42-99F4-5664AE63E9FB}" destId="{6271D834-703E-BD4A-AB7D-805049D26AFE}" srcOrd="3" destOrd="0" presId="urn:microsoft.com/office/officeart/2008/layout/LinedList"/>
    <dgm:cxn modelId="{24653E29-8B22-524D-BF64-92FDAD365FCD}" type="presParOf" srcId="{6271D834-703E-BD4A-AB7D-805049D26AFE}" destId="{050A6A1D-36B2-BE4D-B45E-D45AADCFA824}" srcOrd="0" destOrd="0" presId="urn:microsoft.com/office/officeart/2008/layout/LinedList"/>
    <dgm:cxn modelId="{B7778BAD-23ED-0A47-9B0D-CDA44B882E3A}" type="presParOf" srcId="{6271D834-703E-BD4A-AB7D-805049D26AFE}" destId="{0240F902-2B2B-194D-B052-BA48E1259569}" srcOrd="1" destOrd="0" presId="urn:microsoft.com/office/officeart/2008/layout/LinedList"/>
    <dgm:cxn modelId="{CB65E004-7C71-C54A-A60C-4F2F8967AA25}" type="presParOf" srcId="{94DD602A-D279-EB42-99F4-5664AE63E9FB}" destId="{9F3E3297-1C8A-CF4B-A1BB-0745F76EDC3E}" srcOrd="4" destOrd="0" presId="urn:microsoft.com/office/officeart/2008/layout/LinedList"/>
    <dgm:cxn modelId="{4CE838E6-B546-054A-A915-3353BCFFB2B5}" type="presParOf" srcId="{94DD602A-D279-EB42-99F4-5664AE63E9FB}" destId="{3F1D7BE0-B019-FC48-AD5E-C1AB03051DF4}" srcOrd="5" destOrd="0" presId="urn:microsoft.com/office/officeart/2008/layout/LinedList"/>
    <dgm:cxn modelId="{EACD1EEC-48B4-2946-B4DA-0EFD25A4497F}" type="presParOf" srcId="{3F1D7BE0-B019-FC48-AD5E-C1AB03051DF4}" destId="{098B8B05-58D5-1B4C-BB08-E73B0690DFDD}" srcOrd="0" destOrd="0" presId="urn:microsoft.com/office/officeart/2008/layout/LinedList"/>
    <dgm:cxn modelId="{1509B829-3EB6-0A48-88F0-0FBD6909AB6B}" type="presParOf" srcId="{3F1D7BE0-B019-FC48-AD5E-C1AB03051DF4}" destId="{1F6CF0B6-9201-A848-82B0-582AFAA1AFF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360176E-B36E-1F4C-A719-CC2216F5AE2A}" type="doc">
      <dgm:prSet loTypeId="urn:microsoft.com/office/officeart/2005/8/layout/cycle8" loCatId="" qsTypeId="urn:microsoft.com/office/officeart/2005/8/quickstyle/simple1" qsCatId="simple" csTypeId="urn:microsoft.com/office/officeart/2005/8/colors/accent2_2" csCatId="accent2" phldr="1"/>
      <dgm:spPr/>
      <dgm:t>
        <a:bodyPr/>
        <a:lstStyle/>
        <a:p>
          <a:endParaRPr lang="en-US"/>
        </a:p>
      </dgm:t>
    </dgm:pt>
    <dgm:pt modelId="{162421A7-0D24-AD49-A115-5119F8937ED6}">
      <dgm:prSet phldrT="[Text]"/>
      <dgm:spPr/>
      <dgm:t>
        <a:bodyPr/>
        <a:lstStyle/>
        <a:p>
          <a:r>
            <a:rPr lang="en-US" dirty="0"/>
            <a:t>Systematic</a:t>
          </a:r>
        </a:p>
      </dgm:t>
    </dgm:pt>
    <dgm:pt modelId="{A5F8D69B-70DD-6343-A31A-553CB674C6EF}" type="parTrans" cxnId="{B6815725-236B-2B49-B133-14133629243F}">
      <dgm:prSet/>
      <dgm:spPr/>
      <dgm:t>
        <a:bodyPr/>
        <a:lstStyle/>
        <a:p>
          <a:endParaRPr lang="en-US"/>
        </a:p>
      </dgm:t>
    </dgm:pt>
    <dgm:pt modelId="{BD3E04E5-7D16-734E-B26C-178339A5B4BB}" type="sibTrans" cxnId="{B6815725-236B-2B49-B133-14133629243F}">
      <dgm:prSet/>
      <dgm:spPr/>
      <dgm:t>
        <a:bodyPr/>
        <a:lstStyle/>
        <a:p>
          <a:endParaRPr lang="en-US"/>
        </a:p>
      </dgm:t>
    </dgm:pt>
    <dgm:pt modelId="{714DD1E1-24ED-984A-AEAB-72D3B6499BBA}">
      <dgm:prSet phldrT="[Text]"/>
      <dgm:spPr/>
      <dgm:t>
        <a:bodyPr/>
        <a:lstStyle/>
        <a:p>
          <a:r>
            <a:rPr lang="en-US" dirty="0" err="1"/>
            <a:t>Pharmocological</a:t>
          </a:r>
          <a:endParaRPr lang="en-US" dirty="0"/>
        </a:p>
      </dgm:t>
    </dgm:pt>
    <dgm:pt modelId="{AF1FED3F-473C-FB4D-BA6A-6A296C55743B}" type="parTrans" cxnId="{133D3E68-A108-C749-B515-FDAE69918723}">
      <dgm:prSet/>
      <dgm:spPr/>
      <dgm:t>
        <a:bodyPr/>
        <a:lstStyle/>
        <a:p>
          <a:endParaRPr lang="en-US"/>
        </a:p>
      </dgm:t>
    </dgm:pt>
    <dgm:pt modelId="{F57DD469-16D1-D44E-B2A1-317DB19A8465}" type="sibTrans" cxnId="{133D3E68-A108-C749-B515-FDAE69918723}">
      <dgm:prSet/>
      <dgm:spPr/>
      <dgm:t>
        <a:bodyPr/>
        <a:lstStyle/>
        <a:p>
          <a:endParaRPr lang="en-US"/>
        </a:p>
      </dgm:t>
    </dgm:pt>
    <dgm:pt modelId="{68FE3FC0-6636-5E46-9694-E7AEF36C2A28}">
      <dgm:prSet phldrT="[Text]"/>
      <dgm:spPr/>
      <dgm:t>
        <a:bodyPr/>
        <a:lstStyle/>
        <a:p>
          <a:r>
            <a:rPr lang="en-US" dirty="0"/>
            <a:t>Economic-Compulsive</a:t>
          </a:r>
        </a:p>
      </dgm:t>
    </dgm:pt>
    <dgm:pt modelId="{4B64AF5A-BD5E-444C-AD94-03FC37E34385}" type="parTrans" cxnId="{FB634126-ABF5-9940-A52A-39A710A97881}">
      <dgm:prSet/>
      <dgm:spPr/>
      <dgm:t>
        <a:bodyPr/>
        <a:lstStyle/>
        <a:p>
          <a:endParaRPr lang="en-US"/>
        </a:p>
      </dgm:t>
    </dgm:pt>
    <dgm:pt modelId="{E1483B03-C6A8-CA46-93EE-E66D323C939C}" type="sibTrans" cxnId="{FB634126-ABF5-9940-A52A-39A710A97881}">
      <dgm:prSet/>
      <dgm:spPr/>
      <dgm:t>
        <a:bodyPr/>
        <a:lstStyle/>
        <a:p>
          <a:endParaRPr lang="en-US"/>
        </a:p>
      </dgm:t>
    </dgm:pt>
    <dgm:pt modelId="{36158E23-EA2E-4C46-9FB6-ABBEC2A59500}" type="pres">
      <dgm:prSet presAssocID="{9360176E-B36E-1F4C-A719-CC2216F5AE2A}" presName="compositeShape" presStyleCnt="0">
        <dgm:presLayoutVars>
          <dgm:chMax val="7"/>
          <dgm:dir/>
          <dgm:resizeHandles val="exact"/>
        </dgm:presLayoutVars>
      </dgm:prSet>
      <dgm:spPr/>
    </dgm:pt>
    <dgm:pt modelId="{CEADC4A7-7D00-2646-A911-6117156EA097}" type="pres">
      <dgm:prSet presAssocID="{9360176E-B36E-1F4C-A719-CC2216F5AE2A}" presName="wedge1" presStyleLbl="node1" presStyleIdx="0" presStyleCnt="3"/>
      <dgm:spPr/>
    </dgm:pt>
    <dgm:pt modelId="{4A442985-41C9-AE42-BBCC-DBEC5BCB5E87}" type="pres">
      <dgm:prSet presAssocID="{9360176E-B36E-1F4C-A719-CC2216F5AE2A}" presName="dummy1a" presStyleCnt="0"/>
      <dgm:spPr/>
    </dgm:pt>
    <dgm:pt modelId="{624BBC3D-627F-B94A-AFC6-30DE93804FE1}" type="pres">
      <dgm:prSet presAssocID="{9360176E-B36E-1F4C-A719-CC2216F5AE2A}" presName="dummy1b" presStyleCnt="0"/>
      <dgm:spPr/>
    </dgm:pt>
    <dgm:pt modelId="{EC72E8E3-91B5-2C43-AF56-AA59EC0BEDB0}" type="pres">
      <dgm:prSet presAssocID="{9360176E-B36E-1F4C-A719-CC2216F5AE2A}" presName="wedge1Tx" presStyleLbl="node1" presStyleIdx="0" presStyleCnt="3">
        <dgm:presLayoutVars>
          <dgm:chMax val="0"/>
          <dgm:chPref val="0"/>
          <dgm:bulletEnabled val="1"/>
        </dgm:presLayoutVars>
      </dgm:prSet>
      <dgm:spPr/>
    </dgm:pt>
    <dgm:pt modelId="{0889BDB7-FEE9-7E45-82A5-1F2D78BC5147}" type="pres">
      <dgm:prSet presAssocID="{9360176E-B36E-1F4C-A719-CC2216F5AE2A}" presName="wedge2" presStyleLbl="node1" presStyleIdx="1" presStyleCnt="3"/>
      <dgm:spPr/>
    </dgm:pt>
    <dgm:pt modelId="{C1D8C787-04F0-C745-99E2-4F06026F486F}" type="pres">
      <dgm:prSet presAssocID="{9360176E-B36E-1F4C-A719-CC2216F5AE2A}" presName="dummy2a" presStyleCnt="0"/>
      <dgm:spPr/>
    </dgm:pt>
    <dgm:pt modelId="{030419F1-F838-4F40-9A79-248D59589E27}" type="pres">
      <dgm:prSet presAssocID="{9360176E-B36E-1F4C-A719-CC2216F5AE2A}" presName="dummy2b" presStyleCnt="0"/>
      <dgm:spPr/>
    </dgm:pt>
    <dgm:pt modelId="{233B1822-3CC9-2C49-B751-28F2F8C61928}" type="pres">
      <dgm:prSet presAssocID="{9360176E-B36E-1F4C-A719-CC2216F5AE2A}" presName="wedge2Tx" presStyleLbl="node1" presStyleIdx="1" presStyleCnt="3">
        <dgm:presLayoutVars>
          <dgm:chMax val="0"/>
          <dgm:chPref val="0"/>
          <dgm:bulletEnabled val="1"/>
        </dgm:presLayoutVars>
      </dgm:prSet>
      <dgm:spPr/>
    </dgm:pt>
    <dgm:pt modelId="{36E62934-7FE2-6047-8C15-1673FC296901}" type="pres">
      <dgm:prSet presAssocID="{9360176E-B36E-1F4C-A719-CC2216F5AE2A}" presName="wedge3" presStyleLbl="node1" presStyleIdx="2" presStyleCnt="3"/>
      <dgm:spPr/>
    </dgm:pt>
    <dgm:pt modelId="{44220670-34BD-5D40-B33C-E0F5C9723CF3}" type="pres">
      <dgm:prSet presAssocID="{9360176E-B36E-1F4C-A719-CC2216F5AE2A}" presName="dummy3a" presStyleCnt="0"/>
      <dgm:spPr/>
    </dgm:pt>
    <dgm:pt modelId="{FA1CAE73-977B-1344-8D67-4B63F78CE485}" type="pres">
      <dgm:prSet presAssocID="{9360176E-B36E-1F4C-A719-CC2216F5AE2A}" presName="dummy3b" presStyleCnt="0"/>
      <dgm:spPr/>
    </dgm:pt>
    <dgm:pt modelId="{7D045962-26B7-2447-9A44-0FAA6B69D3B7}" type="pres">
      <dgm:prSet presAssocID="{9360176E-B36E-1F4C-A719-CC2216F5AE2A}" presName="wedge3Tx" presStyleLbl="node1" presStyleIdx="2" presStyleCnt="3">
        <dgm:presLayoutVars>
          <dgm:chMax val="0"/>
          <dgm:chPref val="0"/>
          <dgm:bulletEnabled val="1"/>
        </dgm:presLayoutVars>
      </dgm:prSet>
      <dgm:spPr/>
    </dgm:pt>
    <dgm:pt modelId="{C222D6A1-1E75-1A40-8C85-823EB69CF539}" type="pres">
      <dgm:prSet presAssocID="{BD3E04E5-7D16-734E-B26C-178339A5B4BB}" presName="arrowWedge1" presStyleLbl="fgSibTrans2D1" presStyleIdx="0" presStyleCnt="3"/>
      <dgm:spPr/>
    </dgm:pt>
    <dgm:pt modelId="{0C0D26BA-1D3E-9342-9DC1-8C82A7BE3196}" type="pres">
      <dgm:prSet presAssocID="{F57DD469-16D1-D44E-B2A1-317DB19A8465}" presName="arrowWedge2" presStyleLbl="fgSibTrans2D1" presStyleIdx="1" presStyleCnt="3"/>
      <dgm:spPr/>
    </dgm:pt>
    <dgm:pt modelId="{8B4529FC-F72F-5E4F-AC74-B236128CF9DE}" type="pres">
      <dgm:prSet presAssocID="{E1483B03-C6A8-CA46-93EE-E66D323C939C}" presName="arrowWedge3" presStyleLbl="fgSibTrans2D1" presStyleIdx="2" presStyleCnt="3"/>
      <dgm:spPr/>
    </dgm:pt>
  </dgm:ptLst>
  <dgm:cxnLst>
    <dgm:cxn modelId="{A351A60A-3216-6042-ADA9-2B3A62599D04}" type="presOf" srcId="{714DD1E1-24ED-984A-AEAB-72D3B6499BBA}" destId="{233B1822-3CC9-2C49-B751-28F2F8C61928}" srcOrd="1" destOrd="0" presId="urn:microsoft.com/office/officeart/2005/8/layout/cycle8"/>
    <dgm:cxn modelId="{F0DBBC17-F9ED-3840-894E-6FCB52238979}" type="presOf" srcId="{162421A7-0D24-AD49-A115-5119F8937ED6}" destId="{EC72E8E3-91B5-2C43-AF56-AA59EC0BEDB0}" srcOrd="1" destOrd="0" presId="urn:microsoft.com/office/officeart/2005/8/layout/cycle8"/>
    <dgm:cxn modelId="{B6815725-236B-2B49-B133-14133629243F}" srcId="{9360176E-B36E-1F4C-A719-CC2216F5AE2A}" destId="{162421A7-0D24-AD49-A115-5119F8937ED6}" srcOrd="0" destOrd="0" parTransId="{A5F8D69B-70DD-6343-A31A-553CB674C6EF}" sibTransId="{BD3E04E5-7D16-734E-B26C-178339A5B4BB}"/>
    <dgm:cxn modelId="{FB634126-ABF5-9940-A52A-39A710A97881}" srcId="{9360176E-B36E-1F4C-A719-CC2216F5AE2A}" destId="{68FE3FC0-6636-5E46-9694-E7AEF36C2A28}" srcOrd="2" destOrd="0" parTransId="{4B64AF5A-BD5E-444C-AD94-03FC37E34385}" sibTransId="{E1483B03-C6A8-CA46-93EE-E66D323C939C}"/>
    <dgm:cxn modelId="{7BE9012E-3D11-2F4B-B606-761D64C1FCAD}" type="presOf" srcId="{9360176E-B36E-1F4C-A719-CC2216F5AE2A}" destId="{36158E23-EA2E-4C46-9FB6-ABBEC2A59500}" srcOrd="0" destOrd="0" presId="urn:microsoft.com/office/officeart/2005/8/layout/cycle8"/>
    <dgm:cxn modelId="{BA0C8E62-E76B-504D-A68F-F6F67285783A}" type="presOf" srcId="{162421A7-0D24-AD49-A115-5119F8937ED6}" destId="{CEADC4A7-7D00-2646-A911-6117156EA097}" srcOrd="0" destOrd="0" presId="urn:microsoft.com/office/officeart/2005/8/layout/cycle8"/>
    <dgm:cxn modelId="{133D3E68-A108-C749-B515-FDAE69918723}" srcId="{9360176E-B36E-1F4C-A719-CC2216F5AE2A}" destId="{714DD1E1-24ED-984A-AEAB-72D3B6499BBA}" srcOrd="1" destOrd="0" parTransId="{AF1FED3F-473C-FB4D-BA6A-6A296C55743B}" sibTransId="{F57DD469-16D1-D44E-B2A1-317DB19A8465}"/>
    <dgm:cxn modelId="{69B1EE51-5586-A143-AA27-69DC9CE4CDBC}" type="presOf" srcId="{68FE3FC0-6636-5E46-9694-E7AEF36C2A28}" destId="{7D045962-26B7-2447-9A44-0FAA6B69D3B7}" srcOrd="1" destOrd="0" presId="urn:microsoft.com/office/officeart/2005/8/layout/cycle8"/>
    <dgm:cxn modelId="{A1FE1BB2-0B5A-3C41-9F74-BB807BFE515B}" type="presOf" srcId="{714DD1E1-24ED-984A-AEAB-72D3B6499BBA}" destId="{0889BDB7-FEE9-7E45-82A5-1F2D78BC5147}" srcOrd="0" destOrd="0" presId="urn:microsoft.com/office/officeart/2005/8/layout/cycle8"/>
    <dgm:cxn modelId="{5F2281C0-E19B-B446-AF57-7566500A69D9}" type="presOf" srcId="{68FE3FC0-6636-5E46-9694-E7AEF36C2A28}" destId="{36E62934-7FE2-6047-8C15-1673FC296901}" srcOrd="0" destOrd="0" presId="urn:microsoft.com/office/officeart/2005/8/layout/cycle8"/>
    <dgm:cxn modelId="{5308D55B-2746-674D-B101-D49AA51EA8C6}" type="presParOf" srcId="{36158E23-EA2E-4C46-9FB6-ABBEC2A59500}" destId="{CEADC4A7-7D00-2646-A911-6117156EA097}" srcOrd="0" destOrd="0" presId="urn:microsoft.com/office/officeart/2005/8/layout/cycle8"/>
    <dgm:cxn modelId="{9BB00BFC-4590-934E-89E9-053EE2EA6756}" type="presParOf" srcId="{36158E23-EA2E-4C46-9FB6-ABBEC2A59500}" destId="{4A442985-41C9-AE42-BBCC-DBEC5BCB5E87}" srcOrd="1" destOrd="0" presId="urn:microsoft.com/office/officeart/2005/8/layout/cycle8"/>
    <dgm:cxn modelId="{B538AEAD-4358-FB4D-BEE8-D7EE15F7FBE0}" type="presParOf" srcId="{36158E23-EA2E-4C46-9FB6-ABBEC2A59500}" destId="{624BBC3D-627F-B94A-AFC6-30DE93804FE1}" srcOrd="2" destOrd="0" presId="urn:microsoft.com/office/officeart/2005/8/layout/cycle8"/>
    <dgm:cxn modelId="{6CDCD942-7BBD-DA40-B726-81A17E4C9DA7}" type="presParOf" srcId="{36158E23-EA2E-4C46-9FB6-ABBEC2A59500}" destId="{EC72E8E3-91B5-2C43-AF56-AA59EC0BEDB0}" srcOrd="3" destOrd="0" presId="urn:microsoft.com/office/officeart/2005/8/layout/cycle8"/>
    <dgm:cxn modelId="{B458A6C5-7572-7A41-BC82-7CAF8405CAE7}" type="presParOf" srcId="{36158E23-EA2E-4C46-9FB6-ABBEC2A59500}" destId="{0889BDB7-FEE9-7E45-82A5-1F2D78BC5147}" srcOrd="4" destOrd="0" presId="urn:microsoft.com/office/officeart/2005/8/layout/cycle8"/>
    <dgm:cxn modelId="{1AF1933C-5A5A-324F-92E2-3EBC57DF8B69}" type="presParOf" srcId="{36158E23-EA2E-4C46-9FB6-ABBEC2A59500}" destId="{C1D8C787-04F0-C745-99E2-4F06026F486F}" srcOrd="5" destOrd="0" presId="urn:microsoft.com/office/officeart/2005/8/layout/cycle8"/>
    <dgm:cxn modelId="{7153FA6C-E1B2-194C-9762-C04C029B46F2}" type="presParOf" srcId="{36158E23-EA2E-4C46-9FB6-ABBEC2A59500}" destId="{030419F1-F838-4F40-9A79-248D59589E27}" srcOrd="6" destOrd="0" presId="urn:microsoft.com/office/officeart/2005/8/layout/cycle8"/>
    <dgm:cxn modelId="{80185B32-DC1C-414A-A848-9AB479D154E3}" type="presParOf" srcId="{36158E23-EA2E-4C46-9FB6-ABBEC2A59500}" destId="{233B1822-3CC9-2C49-B751-28F2F8C61928}" srcOrd="7" destOrd="0" presId="urn:microsoft.com/office/officeart/2005/8/layout/cycle8"/>
    <dgm:cxn modelId="{3679563A-3927-2C4E-B67D-9740F6B710D0}" type="presParOf" srcId="{36158E23-EA2E-4C46-9FB6-ABBEC2A59500}" destId="{36E62934-7FE2-6047-8C15-1673FC296901}" srcOrd="8" destOrd="0" presId="urn:microsoft.com/office/officeart/2005/8/layout/cycle8"/>
    <dgm:cxn modelId="{F7022AC4-2185-584C-9DE1-F4C3F3D5B5EB}" type="presParOf" srcId="{36158E23-EA2E-4C46-9FB6-ABBEC2A59500}" destId="{44220670-34BD-5D40-B33C-E0F5C9723CF3}" srcOrd="9" destOrd="0" presId="urn:microsoft.com/office/officeart/2005/8/layout/cycle8"/>
    <dgm:cxn modelId="{4C3D1FE3-EDB2-BB4A-A164-4EA1B4A6CEBA}" type="presParOf" srcId="{36158E23-EA2E-4C46-9FB6-ABBEC2A59500}" destId="{FA1CAE73-977B-1344-8D67-4B63F78CE485}" srcOrd="10" destOrd="0" presId="urn:microsoft.com/office/officeart/2005/8/layout/cycle8"/>
    <dgm:cxn modelId="{41DE8A64-591A-984F-B606-677F93B59349}" type="presParOf" srcId="{36158E23-EA2E-4C46-9FB6-ABBEC2A59500}" destId="{7D045962-26B7-2447-9A44-0FAA6B69D3B7}" srcOrd="11" destOrd="0" presId="urn:microsoft.com/office/officeart/2005/8/layout/cycle8"/>
    <dgm:cxn modelId="{EEDBF1F2-1F5D-2A45-9099-1D7CC0CB3238}" type="presParOf" srcId="{36158E23-EA2E-4C46-9FB6-ABBEC2A59500}" destId="{C222D6A1-1E75-1A40-8C85-823EB69CF539}" srcOrd="12" destOrd="0" presId="urn:microsoft.com/office/officeart/2005/8/layout/cycle8"/>
    <dgm:cxn modelId="{25E9AEB1-0D3F-2747-B1B0-59E0CADCA391}" type="presParOf" srcId="{36158E23-EA2E-4C46-9FB6-ABBEC2A59500}" destId="{0C0D26BA-1D3E-9342-9DC1-8C82A7BE3196}" srcOrd="13" destOrd="0" presId="urn:microsoft.com/office/officeart/2005/8/layout/cycle8"/>
    <dgm:cxn modelId="{6E24CEB5-DED2-2E45-AE58-C296FCDFF557}" type="presParOf" srcId="{36158E23-EA2E-4C46-9FB6-ABBEC2A59500}" destId="{8B4529FC-F72F-5E4F-AC74-B236128CF9DE}"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33C9A92-9F02-0746-96AA-26D42964A10C}" type="doc">
      <dgm:prSet loTypeId="urn:microsoft.com/office/officeart/2008/layout/CircularPictureCallout" loCatId="" qsTypeId="urn:microsoft.com/office/officeart/2005/8/quickstyle/simple1" qsCatId="simple" csTypeId="urn:microsoft.com/office/officeart/2005/8/colors/accent1_2" csCatId="accent1" phldr="1"/>
      <dgm:spPr/>
      <dgm:t>
        <a:bodyPr/>
        <a:lstStyle/>
        <a:p>
          <a:endParaRPr lang="en-US"/>
        </a:p>
      </dgm:t>
    </dgm:pt>
    <dgm:pt modelId="{49B3D530-B0FF-514B-8488-669C8F2A461D}">
      <dgm:prSet/>
      <dgm:spPr/>
      <dgm:t>
        <a:bodyPr/>
        <a:lstStyle/>
        <a:p>
          <a:endParaRPr lang="en-US"/>
        </a:p>
      </dgm:t>
    </dgm:pt>
    <dgm:pt modelId="{2E375810-1A9B-4541-9E1A-243C0BAEA744}" type="parTrans" cxnId="{F92F8820-9CF6-4D42-B0F5-74D96AC475F6}">
      <dgm:prSet/>
      <dgm:spPr/>
      <dgm:t>
        <a:bodyPr/>
        <a:lstStyle/>
        <a:p>
          <a:endParaRPr lang="en-US"/>
        </a:p>
      </dgm:t>
    </dgm:pt>
    <dgm:pt modelId="{25548288-48B9-BA46-8FE3-9864DAA86DB7}" type="sibTrans" cxnId="{F92F8820-9CF6-4D42-B0F5-74D96AC475F6}">
      <dgm:prSet/>
      <dgm:spPr/>
      <dgm:t>
        <a:bodyPr/>
        <a:lstStyle/>
        <a:p>
          <a:endParaRPr lang="en-US"/>
        </a:p>
      </dgm:t>
    </dgm:pt>
    <dgm:pt modelId="{7489B867-7816-2E4C-8ADB-A0D2B39BDCDB}">
      <dgm:prSet phldrT="[Text]"/>
      <dgm:spPr/>
      <dgm:t>
        <a:bodyPr/>
        <a:lstStyle/>
        <a:p>
          <a:r>
            <a:rPr lang="en-US" dirty="0"/>
            <a:t>Irritability</a:t>
          </a:r>
        </a:p>
      </dgm:t>
    </dgm:pt>
    <dgm:pt modelId="{363082E9-4471-2843-B3D1-D6F06993A24E}" type="parTrans" cxnId="{A4B38481-3248-FA48-A316-C3966F3D1C43}">
      <dgm:prSet/>
      <dgm:spPr/>
      <dgm:t>
        <a:bodyPr/>
        <a:lstStyle/>
        <a:p>
          <a:endParaRPr lang="en-US"/>
        </a:p>
      </dgm:t>
    </dgm:pt>
    <dgm:pt modelId="{418FAC41-BA4B-874A-B2E6-9A6E921F1A3B}" type="sibTrans" cxnId="{A4B38481-3248-FA48-A316-C3966F3D1C43}">
      <dgm:prSet/>
      <dgm:spPr/>
      <dgm:t>
        <a:bodyPr/>
        <a:lstStyle/>
        <a:p>
          <a:endParaRPr lang="en-US"/>
        </a:p>
      </dgm:t>
    </dgm:pt>
    <dgm:pt modelId="{EE55249B-B573-E242-9D56-D59977B0E501}">
      <dgm:prSet phldrT="[Text]"/>
      <dgm:spPr/>
      <dgm:t>
        <a:bodyPr/>
        <a:lstStyle/>
        <a:p>
          <a:r>
            <a:rPr lang="en-US" dirty="0"/>
            <a:t>Paranoia</a:t>
          </a:r>
        </a:p>
      </dgm:t>
    </dgm:pt>
    <dgm:pt modelId="{ECD2EB51-11E0-B343-B96F-7DC18961BE87}" type="parTrans" cxnId="{AFCABF24-72B9-B54E-BF3B-B8A07B39B8A0}">
      <dgm:prSet/>
      <dgm:spPr/>
      <dgm:t>
        <a:bodyPr/>
        <a:lstStyle/>
        <a:p>
          <a:endParaRPr lang="en-US"/>
        </a:p>
      </dgm:t>
    </dgm:pt>
    <dgm:pt modelId="{4219CFA0-8E33-DC49-B28B-A693791E6161}" type="sibTrans" cxnId="{AFCABF24-72B9-B54E-BF3B-B8A07B39B8A0}">
      <dgm:prSet/>
      <dgm:spPr/>
      <dgm:t>
        <a:bodyPr/>
        <a:lstStyle/>
        <a:p>
          <a:endParaRPr lang="en-US"/>
        </a:p>
      </dgm:t>
    </dgm:pt>
    <dgm:pt modelId="{28897261-55CC-1E48-811E-1F6FB6EBEBFC}">
      <dgm:prSet phldrT="[Text]"/>
      <dgm:spPr/>
      <dgm:t>
        <a:bodyPr/>
        <a:lstStyle/>
        <a:p>
          <a:r>
            <a:rPr lang="en-US" dirty="0"/>
            <a:t>Lack of inhibition</a:t>
          </a:r>
        </a:p>
      </dgm:t>
    </dgm:pt>
    <dgm:pt modelId="{37DA3B75-35AA-4942-937E-A4430FDE17DE}" type="parTrans" cxnId="{C46AA31F-B98A-6641-9975-5EDBA259C9B8}">
      <dgm:prSet/>
      <dgm:spPr/>
      <dgm:t>
        <a:bodyPr/>
        <a:lstStyle/>
        <a:p>
          <a:endParaRPr lang="en-US"/>
        </a:p>
      </dgm:t>
    </dgm:pt>
    <dgm:pt modelId="{14ED0C1A-D3C0-D040-A4EB-4E44A0BD4AA6}" type="sibTrans" cxnId="{C46AA31F-B98A-6641-9975-5EDBA259C9B8}">
      <dgm:prSet/>
      <dgm:spPr/>
      <dgm:t>
        <a:bodyPr/>
        <a:lstStyle/>
        <a:p>
          <a:endParaRPr lang="en-US"/>
        </a:p>
      </dgm:t>
    </dgm:pt>
    <dgm:pt modelId="{76A6ECDB-8BC7-9E4A-B692-9DE3C5D5A745}">
      <dgm:prSet phldrT="[Text]"/>
      <dgm:spPr/>
      <dgm:t>
        <a:bodyPr/>
        <a:lstStyle/>
        <a:p>
          <a:r>
            <a:rPr lang="en-US" dirty="0"/>
            <a:t>Extreme distrust of others</a:t>
          </a:r>
        </a:p>
      </dgm:t>
    </dgm:pt>
    <dgm:pt modelId="{4560DD3E-04B8-D346-974C-4629EFA4E915}" type="parTrans" cxnId="{94B85789-BCD5-454C-964D-D0D450725F90}">
      <dgm:prSet/>
      <dgm:spPr/>
      <dgm:t>
        <a:bodyPr/>
        <a:lstStyle/>
        <a:p>
          <a:endParaRPr lang="en-US"/>
        </a:p>
      </dgm:t>
    </dgm:pt>
    <dgm:pt modelId="{14B1FFE8-123C-7641-8B4C-F82CF3DC58A8}" type="sibTrans" cxnId="{94B85789-BCD5-454C-964D-D0D450725F90}">
      <dgm:prSet/>
      <dgm:spPr/>
      <dgm:t>
        <a:bodyPr/>
        <a:lstStyle/>
        <a:p>
          <a:endParaRPr lang="en-US"/>
        </a:p>
      </dgm:t>
    </dgm:pt>
    <dgm:pt modelId="{34EA2597-13E1-D34B-81C3-089015BA2433}" type="pres">
      <dgm:prSet presAssocID="{433C9A92-9F02-0746-96AA-26D42964A10C}" presName="Name0" presStyleCnt="0">
        <dgm:presLayoutVars>
          <dgm:chMax val="7"/>
          <dgm:chPref val="7"/>
          <dgm:dir/>
        </dgm:presLayoutVars>
      </dgm:prSet>
      <dgm:spPr/>
    </dgm:pt>
    <dgm:pt modelId="{968C4423-AB17-A54D-AE23-B0B898BDC966}" type="pres">
      <dgm:prSet presAssocID="{433C9A92-9F02-0746-96AA-26D42964A10C}" presName="Name1" presStyleCnt="0"/>
      <dgm:spPr/>
    </dgm:pt>
    <dgm:pt modelId="{7DAE96AE-5C75-2A43-A014-D01FEB64FEB3}" type="pres">
      <dgm:prSet presAssocID="{25548288-48B9-BA46-8FE3-9864DAA86DB7}" presName="picture_1" presStyleCnt="0"/>
      <dgm:spPr/>
    </dgm:pt>
    <dgm:pt modelId="{A3786CF0-D842-424D-BD9D-D696BEDB43DF}" type="pres">
      <dgm:prSet presAssocID="{25548288-48B9-BA46-8FE3-9864DAA86DB7}" presName="pictureRepeatNode" presStyleLbl="alignImgPlace1" presStyleIdx="0" presStyleCnt="5"/>
      <dgm:spPr/>
    </dgm:pt>
    <dgm:pt modelId="{DA86EC61-AA21-704E-BCBA-6A52C82C2C64}" type="pres">
      <dgm:prSet presAssocID="{49B3D530-B0FF-514B-8488-669C8F2A461D}" presName="text_1" presStyleLbl="node1" presStyleIdx="0" presStyleCnt="0">
        <dgm:presLayoutVars>
          <dgm:bulletEnabled val="1"/>
        </dgm:presLayoutVars>
      </dgm:prSet>
      <dgm:spPr/>
    </dgm:pt>
    <dgm:pt modelId="{4AD77DE3-B69A-4746-899E-256BCD5B486B}" type="pres">
      <dgm:prSet presAssocID="{418FAC41-BA4B-874A-B2E6-9A6E921F1A3B}" presName="picture_2" presStyleCnt="0"/>
      <dgm:spPr/>
    </dgm:pt>
    <dgm:pt modelId="{C65B87FC-C758-3845-A9E3-0AE3BD10778B}" type="pres">
      <dgm:prSet presAssocID="{418FAC41-BA4B-874A-B2E6-9A6E921F1A3B}" presName="pictureRepeatNode" presStyleLbl="alignImgPlace1" presStyleIdx="1" presStyleCnt="5"/>
      <dgm:spPr/>
    </dgm:pt>
    <dgm:pt modelId="{D41CF4DC-EF55-C54A-A354-97EEC4B0C352}" type="pres">
      <dgm:prSet presAssocID="{7489B867-7816-2E4C-8ADB-A0D2B39BDCDB}" presName="line_2" presStyleLbl="parChTrans1D1" presStyleIdx="0" presStyleCnt="4"/>
      <dgm:spPr/>
    </dgm:pt>
    <dgm:pt modelId="{43F7AA13-05DE-C042-A2E2-25C9B0883393}" type="pres">
      <dgm:prSet presAssocID="{7489B867-7816-2E4C-8ADB-A0D2B39BDCDB}" presName="textparent_2" presStyleLbl="node1" presStyleIdx="0" presStyleCnt="0"/>
      <dgm:spPr/>
    </dgm:pt>
    <dgm:pt modelId="{9B86F185-0146-7F46-B20A-C4D47466C9F7}" type="pres">
      <dgm:prSet presAssocID="{7489B867-7816-2E4C-8ADB-A0D2B39BDCDB}" presName="text_2" presStyleLbl="revTx" presStyleIdx="0" presStyleCnt="4">
        <dgm:presLayoutVars>
          <dgm:bulletEnabled val="1"/>
        </dgm:presLayoutVars>
      </dgm:prSet>
      <dgm:spPr/>
    </dgm:pt>
    <dgm:pt modelId="{71F848CD-CB7E-4748-A3D1-3B3A64B3234A}" type="pres">
      <dgm:prSet presAssocID="{4219CFA0-8E33-DC49-B28B-A693791E6161}" presName="picture_3" presStyleCnt="0"/>
      <dgm:spPr/>
    </dgm:pt>
    <dgm:pt modelId="{4D16A95A-9D10-B444-822B-7196A512D7B2}" type="pres">
      <dgm:prSet presAssocID="{4219CFA0-8E33-DC49-B28B-A693791E6161}" presName="pictureRepeatNode" presStyleLbl="alignImgPlace1" presStyleIdx="2" presStyleCnt="5"/>
      <dgm:spPr/>
    </dgm:pt>
    <dgm:pt modelId="{70179591-6778-354F-B1DE-2DAA27A83367}" type="pres">
      <dgm:prSet presAssocID="{EE55249B-B573-E242-9D56-D59977B0E501}" presName="line_3" presStyleLbl="parChTrans1D1" presStyleIdx="1" presStyleCnt="4"/>
      <dgm:spPr/>
    </dgm:pt>
    <dgm:pt modelId="{80DB2A1E-413E-0445-B61E-E482AE5C1F25}" type="pres">
      <dgm:prSet presAssocID="{EE55249B-B573-E242-9D56-D59977B0E501}" presName="textparent_3" presStyleLbl="node1" presStyleIdx="0" presStyleCnt="0"/>
      <dgm:spPr/>
    </dgm:pt>
    <dgm:pt modelId="{86E3C0D0-C7A8-1A45-8045-66E762968AA0}" type="pres">
      <dgm:prSet presAssocID="{EE55249B-B573-E242-9D56-D59977B0E501}" presName="text_3" presStyleLbl="revTx" presStyleIdx="1" presStyleCnt="4">
        <dgm:presLayoutVars>
          <dgm:bulletEnabled val="1"/>
        </dgm:presLayoutVars>
      </dgm:prSet>
      <dgm:spPr/>
    </dgm:pt>
    <dgm:pt modelId="{28C8669F-0FC6-ED49-BFDA-D59D9113C823}" type="pres">
      <dgm:prSet presAssocID="{14ED0C1A-D3C0-D040-A4EB-4E44A0BD4AA6}" presName="picture_4" presStyleCnt="0"/>
      <dgm:spPr/>
    </dgm:pt>
    <dgm:pt modelId="{1FC4F238-F4BB-BF4F-9F6F-202A658BD165}" type="pres">
      <dgm:prSet presAssocID="{14ED0C1A-D3C0-D040-A4EB-4E44A0BD4AA6}" presName="pictureRepeatNode" presStyleLbl="alignImgPlace1" presStyleIdx="3" presStyleCnt="5"/>
      <dgm:spPr/>
    </dgm:pt>
    <dgm:pt modelId="{AB4787BF-275E-124D-861A-B9CD264A7407}" type="pres">
      <dgm:prSet presAssocID="{28897261-55CC-1E48-811E-1F6FB6EBEBFC}" presName="line_4" presStyleLbl="parChTrans1D1" presStyleIdx="2" presStyleCnt="4"/>
      <dgm:spPr/>
    </dgm:pt>
    <dgm:pt modelId="{027E08BC-65BD-8C47-BC2B-2A054F9A7CB2}" type="pres">
      <dgm:prSet presAssocID="{28897261-55CC-1E48-811E-1F6FB6EBEBFC}" presName="textparent_4" presStyleLbl="node1" presStyleIdx="0" presStyleCnt="0"/>
      <dgm:spPr/>
    </dgm:pt>
    <dgm:pt modelId="{4D8274F6-6469-274A-B540-9637BA034770}" type="pres">
      <dgm:prSet presAssocID="{28897261-55CC-1E48-811E-1F6FB6EBEBFC}" presName="text_4" presStyleLbl="revTx" presStyleIdx="2" presStyleCnt="4">
        <dgm:presLayoutVars>
          <dgm:bulletEnabled val="1"/>
        </dgm:presLayoutVars>
      </dgm:prSet>
      <dgm:spPr/>
    </dgm:pt>
    <dgm:pt modelId="{876F39EA-3188-3C4E-B4CC-ABAA02021A06}" type="pres">
      <dgm:prSet presAssocID="{14B1FFE8-123C-7641-8B4C-F82CF3DC58A8}" presName="picture_5" presStyleCnt="0"/>
      <dgm:spPr/>
    </dgm:pt>
    <dgm:pt modelId="{98F80330-5859-0647-9FA7-4960F9383CB6}" type="pres">
      <dgm:prSet presAssocID="{14B1FFE8-123C-7641-8B4C-F82CF3DC58A8}" presName="pictureRepeatNode" presStyleLbl="alignImgPlace1" presStyleIdx="4" presStyleCnt="5"/>
      <dgm:spPr/>
    </dgm:pt>
    <dgm:pt modelId="{60A48E0C-4B1F-E24F-9EB6-3814CF83B07C}" type="pres">
      <dgm:prSet presAssocID="{76A6ECDB-8BC7-9E4A-B692-9DE3C5D5A745}" presName="line_5" presStyleLbl="parChTrans1D1" presStyleIdx="3" presStyleCnt="4"/>
      <dgm:spPr/>
    </dgm:pt>
    <dgm:pt modelId="{DE3E876C-0D73-7841-9781-599AF3420DB8}" type="pres">
      <dgm:prSet presAssocID="{76A6ECDB-8BC7-9E4A-B692-9DE3C5D5A745}" presName="textparent_5" presStyleLbl="node1" presStyleIdx="0" presStyleCnt="0"/>
      <dgm:spPr/>
    </dgm:pt>
    <dgm:pt modelId="{5A2576BD-9990-1143-A310-7EA6E935EFDA}" type="pres">
      <dgm:prSet presAssocID="{76A6ECDB-8BC7-9E4A-B692-9DE3C5D5A745}" presName="text_5" presStyleLbl="revTx" presStyleIdx="3" presStyleCnt="4">
        <dgm:presLayoutVars>
          <dgm:bulletEnabled val="1"/>
        </dgm:presLayoutVars>
      </dgm:prSet>
      <dgm:spPr/>
    </dgm:pt>
  </dgm:ptLst>
  <dgm:cxnLst>
    <dgm:cxn modelId="{17A4F30D-6D6C-4941-B0AB-75539AF5EEF3}" type="presOf" srcId="{76A6ECDB-8BC7-9E4A-B692-9DE3C5D5A745}" destId="{5A2576BD-9990-1143-A310-7EA6E935EFDA}" srcOrd="0" destOrd="0" presId="urn:microsoft.com/office/officeart/2008/layout/CircularPictureCallout"/>
    <dgm:cxn modelId="{C46AA31F-B98A-6641-9975-5EDBA259C9B8}" srcId="{433C9A92-9F02-0746-96AA-26D42964A10C}" destId="{28897261-55CC-1E48-811E-1F6FB6EBEBFC}" srcOrd="3" destOrd="0" parTransId="{37DA3B75-35AA-4942-937E-A4430FDE17DE}" sibTransId="{14ED0C1A-D3C0-D040-A4EB-4E44A0BD4AA6}"/>
    <dgm:cxn modelId="{F92F8820-9CF6-4D42-B0F5-74D96AC475F6}" srcId="{433C9A92-9F02-0746-96AA-26D42964A10C}" destId="{49B3D530-B0FF-514B-8488-669C8F2A461D}" srcOrd="0" destOrd="0" parTransId="{2E375810-1A9B-4541-9E1A-243C0BAEA744}" sibTransId="{25548288-48B9-BA46-8FE3-9864DAA86DB7}"/>
    <dgm:cxn modelId="{AFCABF24-72B9-B54E-BF3B-B8A07B39B8A0}" srcId="{433C9A92-9F02-0746-96AA-26D42964A10C}" destId="{EE55249B-B573-E242-9D56-D59977B0E501}" srcOrd="2" destOrd="0" parTransId="{ECD2EB51-11E0-B343-B96F-7DC18961BE87}" sibTransId="{4219CFA0-8E33-DC49-B28B-A693791E6161}"/>
    <dgm:cxn modelId="{CAEC6526-CBC9-4646-9D22-55F0D790C552}" type="presOf" srcId="{14ED0C1A-D3C0-D040-A4EB-4E44A0BD4AA6}" destId="{1FC4F238-F4BB-BF4F-9F6F-202A658BD165}" srcOrd="0" destOrd="0" presId="urn:microsoft.com/office/officeart/2008/layout/CircularPictureCallout"/>
    <dgm:cxn modelId="{5A5DC071-66BE-E04B-B8CB-DC857B80DA36}" type="presOf" srcId="{28897261-55CC-1E48-811E-1F6FB6EBEBFC}" destId="{4D8274F6-6469-274A-B540-9637BA034770}" srcOrd="0" destOrd="0" presId="urn:microsoft.com/office/officeart/2008/layout/CircularPictureCallout"/>
    <dgm:cxn modelId="{D2FEC175-BA80-F041-B902-3E877D1CBB96}" type="presOf" srcId="{49B3D530-B0FF-514B-8488-669C8F2A461D}" destId="{DA86EC61-AA21-704E-BCBA-6A52C82C2C64}" srcOrd="0" destOrd="0" presId="urn:microsoft.com/office/officeart/2008/layout/CircularPictureCallout"/>
    <dgm:cxn modelId="{59822959-9B2C-434A-AE98-F616BC7BC649}" type="presOf" srcId="{EE55249B-B573-E242-9D56-D59977B0E501}" destId="{86E3C0D0-C7A8-1A45-8045-66E762968AA0}" srcOrd="0" destOrd="0" presId="urn:microsoft.com/office/officeart/2008/layout/CircularPictureCallout"/>
    <dgm:cxn modelId="{A4B38481-3248-FA48-A316-C3966F3D1C43}" srcId="{433C9A92-9F02-0746-96AA-26D42964A10C}" destId="{7489B867-7816-2E4C-8ADB-A0D2B39BDCDB}" srcOrd="1" destOrd="0" parTransId="{363082E9-4471-2843-B3D1-D6F06993A24E}" sibTransId="{418FAC41-BA4B-874A-B2E6-9A6E921F1A3B}"/>
    <dgm:cxn modelId="{94B85789-BCD5-454C-964D-D0D450725F90}" srcId="{433C9A92-9F02-0746-96AA-26D42964A10C}" destId="{76A6ECDB-8BC7-9E4A-B692-9DE3C5D5A745}" srcOrd="4" destOrd="0" parTransId="{4560DD3E-04B8-D346-974C-4629EFA4E915}" sibTransId="{14B1FFE8-123C-7641-8B4C-F82CF3DC58A8}"/>
    <dgm:cxn modelId="{7D80DEA4-B24B-D14B-BFDC-2A75B02C98A9}" type="presOf" srcId="{25548288-48B9-BA46-8FE3-9864DAA86DB7}" destId="{A3786CF0-D842-424D-BD9D-D696BEDB43DF}" srcOrd="0" destOrd="0" presId="urn:microsoft.com/office/officeart/2008/layout/CircularPictureCallout"/>
    <dgm:cxn modelId="{4DEAA9A6-3F6D-1243-B3F6-5E4F8F059AE9}" type="presOf" srcId="{433C9A92-9F02-0746-96AA-26D42964A10C}" destId="{34EA2597-13E1-D34B-81C3-089015BA2433}" srcOrd="0" destOrd="0" presId="urn:microsoft.com/office/officeart/2008/layout/CircularPictureCallout"/>
    <dgm:cxn modelId="{920C7DA7-0206-C849-AF20-9B4A2439DC67}" type="presOf" srcId="{7489B867-7816-2E4C-8ADB-A0D2B39BDCDB}" destId="{9B86F185-0146-7F46-B20A-C4D47466C9F7}" srcOrd="0" destOrd="0" presId="urn:microsoft.com/office/officeart/2008/layout/CircularPictureCallout"/>
    <dgm:cxn modelId="{2865E1C1-6DC5-2E4A-8236-A9FC444F04DF}" type="presOf" srcId="{418FAC41-BA4B-874A-B2E6-9A6E921F1A3B}" destId="{C65B87FC-C758-3845-A9E3-0AE3BD10778B}" srcOrd="0" destOrd="0" presId="urn:microsoft.com/office/officeart/2008/layout/CircularPictureCallout"/>
    <dgm:cxn modelId="{9AFF10C8-EDC4-304C-B582-0BE15D4C431B}" type="presOf" srcId="{4219CFA0-8E33-DC49-B28B-A693791E6161}" destId="{4D16A95A-9D10-B444-822B-7196A512D7B2}" srcOrd="0" destOrd="0" presId="urn:microsoft.com/office/officeart/2008/layout/CircularPictureCallout"/>
    <dgm:cxn modelId="{7F0C71EF-B453-1842-A516-C7E2F237CC02}" type="presOf" srcId="{14B1FFE8-123C-7641-8B4C-F82CF3DC58A8}" destId="{98F80330-5859-0647-9FA7-4960F9383CB6}" srcOrd="0" destOrd="0" presId="urn:microsoft.com/office/officeart/2008/layout/CircularPictureCallout"/>
    <dgm:cxn modelId="{EB39452C-B59C-4C4E-A54C-C2C20D178BF4}" type="presParOf" srcId="{34EA2597-13E1-D34B-81C3-089015BA2433}" destId="{968C4423-AB17-A54D-AE23-B0B898BDC966}" srcOrd="0" destOrd="0" presId="urn:microsoft.com/office/officeart/2008/layout/CircularPictureCallout"/>
    <dgm:cxn modelId="{1F3865E2-7755-3B42-B296-BAEB6402BFA4}" type="presParOf" srcId="{968C4423-AB17-A54D-AE23-B0B898BDC966}" destId="{7DAE96AE-5C75-2A43-A014-D01FEB64FEB3}" srcOrd="0" destOrd="0" presId="urn:microsoft.com/office/officeart/2008/layout/CircularPictureCallout"/>
    <dgm:cxn modelId="{887D9A30-EDB3-104A-9F1D-665FE3743AC8}" type="presParOf" srcId="{7DAE96AE-5C75-2A43-A014-D01FEB64FEB3}" destId="{A3786CF0-D842-424D-BD9D-D696BEDB43DF}" srcOrd="0" destOrd="0" presId="urn:microsoft.com/office/officeart/2008/layout/CircularPictureCallout"/>
    <dgm:cxn modelId="{89BB2538-3BCE-3246-8EC3-628EA16A8142}" type="presParOf" srcId="{968C4423-AB17-A54D-AE23-B0B898BDC966}" destId="{DA86EC61-AA21-704E-BCBA-6A52C82C2C64}" srcOrd="1" destOrd="0" presId="urn:microsoft.com/office/officeart/2008/layout/CircularPictureCallout"/>
    <dgm:cxn modelId="{795E738C-B584-DE45-9BA3-EFED36F1D391}" type="presParOf" srcId="{968C4423-AB17-A54D-AE23-B0B898BDC966}" destId="{4AD77DE3-B69A-4746-899E-256BCD5B486B}" srcOrd="2" destOrd="0" presId="urn:microsoft.com/office/officeart/2008/layout/CircularPictureCallout"/>
    <dgm:cxn modelId="{7EAE2F08-2E87-3D46-8319-F871F2050C8C}" type="presParOf" srcId="{4AD77DE3-B69A-4746-899E-256BCD5B486B}" destId="{C65B87FC-C758-3845-A9E3-0AE3BD10778B}" srcOrd="0" destOrd="0" presId="urn:microsoft.com/office/officeart/2008/layout/CircularPictureCallout"/>
    <dgm:cxn modelId="{606F15EE-1890-044C-8896-C142BC1D20C9}" type="presParOf" srcId="{968C4423-AB17-A54D-AE23-B0B898BDC966}" destId="{D41CF4DC-EF55-C54A-A354-97EEC4B0C352}" srcOrd="3" destOrd="0" presId="urn:microsoft.com/office/officeart/2008/layout/CircularPictureCallout"/>
    <dgm:cxn modelId="{B3CB0405-694D-3B47-8A33-DE8CA7B3ADB4}" type="presParOf" srcId="{968C4423-AB17-A54D-AE23-B0B898BDC966}" destId="{43F7AA13-05DE-C042-A2E2-25C9B0883393}" srcOrd="4" destOrd="0" presId="urn:microsoft.com/office/officeart/2008/layout/CircularPictureCallout"/>
    <dgm:cxn modelId="{46941727-2A42-3044-8CF0-8A5F9BF86723}" type="presParOf" srcId="{43F7AA13-05DE-C042-A2E2-25C9B0883393}" destId="{9B86F185-0146-7F46-B20A-C4D47466C9F7}" srcOrd="0" destOrd="0" presId="urn:microsoft.com/office/officeart/2008/layout/CircularPictureCallout"/>
    <dgm:cxn modelId="{E2289629-73A1-2840-8A70-43680E9CF13E}" type="presParOf" srcId="{968C4423-AB17-A54D-AE23-B0B898BDC966}" destId="{71F848CD-CB7E-4748-A3D1-3B3A64B3234A}" srcOrd="5" destOrd="0" presId="urn:microsoft.com/office/officeart/2008/layout/CircularPictureCallout"/>
    <dgm:cxn modelId="{DCDA483C-AD8E-CC48-9370-9E20C9B8CBC9}" type="presParOf" srcId="{71F848CD-CB7E-4748-A3D1-3B3A64B3234A}" destId="{4D16A95A-9D10-B444-822B-7196A512D7B2}" srcOrd="0" destOrd="0" presId="urn:microsoft.com/office/officeart/2008/layout/CircularPictureCallout"/>
    <dgm:cxn modelId="{FF6EE27F-ADD6-7546-9ECD-27C1343D0253}" type="presParOf" srcId="{968C4423-AB17-A54D-AE23-B0B898BDC966}" destId="{70179591-6778-354F-B1DE-2DAA27A83367}" srcOrd="6" destOrd="0" presId="urn:microsoft.com/office/officeart/2008/layout/CircularPictureCallout"/>
    <dgm:cxn modelId="{E8B4FDAA-96AC-5447-9A41-52AAF7E5EE40}" type="presParOf" srcId="{968C4423-AB17-A54D-AE23-B0B898BDC966}" destId="{80DB2A1E-413E-0445-B61E-E482AE5C1F25}" srcOrd="7" destOrd="0" presId="urn:microsoft.com/office/officeart/2008/layout/CircularPictureCallout"/>
    <dgm:cxn modelId="{A3EFAA7B-26FB-0A4C-99A5-FD75A845A773}" type="presParOf" srcId="{80DB2A1E-413E-0445-B61E-E482AE5C1F25}" destId="{86E3C0D0-C7A8-1A45-8045-66E762968AA0}" srcOrd="0" destOrd="0" presId="urn:microsoft.com/office/officeart/2008/layout/CircularPictureCallout"/>
    <dgm:cxn modelId="{FDD4EAB6-5B15-7144-98EE-E6D16D8E6CBA}" type="presParOf" srcId="{968C4423-AB17-A54D-AE23-B0B898BDC966}" destId="{28C8669F-0FC6-ED49-BFDA-D59D9113C823}" srcOrd="8" destOrd="0" presId="urn:microsoft.com/office/officeart/2008/layout/CircularPictureCallout"/>
    <dgm:cxn modelId="{7C67E648-64DF-434F-AC31-0DA569DC4AE9}" type="presParOf" srcId="{28C8669F-0FC6-ED49-BFDA-D59D9113C823}" destId="{1FC4F238-F4BB-BF4F-9F6F-202A658BD165}" srcOrd="0" destOrd="0" presId="urn:microsoft.com/office/officeart/2008/layout/CircularPictureCallout"/>
    <dgm:cxn modelId="{3801D61D-7CAF-784B-801D-2464653B9E9A}" type="presParOf" srcId="{968C4423-AB17-A54D-AE23-B0B898BDC966}" destId="{AB4787BF-275E-124D-861A-B9CD264A7407}" srcOrd="9" destOrd="0" presId="urn:microsoft.com/office/officeart/2008/layout/CircularPictureCallout"/>
    <dgm:cxn modelId="{39C403B1-553B-2E4C-B804-0BE6BBEDFB22}" type="presParOf" srcId="{968C4423-AB17-A54D-AE23-B0B898BDC966}" destId="{027E08BC-65BD-8C47-BC2B-2A054F9A7CB2}" srcOrd="10" destOrd="0" presId="urn:microsoft.com/office/officeart/2008/layout/CircularPictureCallout"/>
    <dgm:cxn modelId="{9FEE25B6-1B2C-954B-B54C-FE074D166644}" type="presParOf" srcId="{027E08BC-65BD-8C47-BC2B-2A054F9A7CB2}" destId="{4D8274F6-6469-274A-B540-9637BA034770}" srcOrd="0" destOrd="0" presId="urn:microsoft.com/office/officeart/2008/layout/CircularPictureCallout"/>
    <dgm:cxn modelId="{5313769D-8947-E240-B383-155D66595680}" type="presParOf" srcId="{968C4423-AB17-A54D-AE23-B0B898BDC966}" destId="{876F39EA-3188-3C4E-B4CC-ABAA02021A06}" srcOrd="11" destOrd="0" presId="urn:microsoft.com/office/officeart/2008/layout/CircularPictureCallout"/>
    <dgm:cxn modelId="{FC25DD1A-E4AE-AA4A-99EF-CDACFE44DB25}" type="presParOf" srcId="{876F39EA-3188-3C4E-B4CC-ABAA02021A06}" destId="{98F80330-5859-0647-9FA7-4960F9383CB6}" srcOrd="0" destOrd="0" presId="urn:microsoft.com/office/officeart/2008/layout/CircularPictureCallout"/>
    <dgm:cxn modelId="{2CCB6F55-5D16-A343-9944-D4EEE3DAFAA2}" type="presParOf" srcId="{968C4423-AB17-A54D-AE23-B0B898BDC966}" destId="{60A48E0C-4B1F-E24F-9EB6-3814CF83B07C}" srcOrd="12" destOrd="0" presId="urn:microsoft.com/office/officeart/2008/layout/CircularPictureCallout"/>
    <dgm:cxn modelId="{D2DE9E1F-22BB-C044-83D4-CD16CB44B09D}" type="presParOf" srcId="{968C4423-AB17-A54D-AE23-B0B898BDC966}" destId="{DE3E876C-0D73-7841-9781-599AF3420DB8}" srcOrd="13" destOrd="0" presId="urn:microsoft.com/office/officeart/2008/layout/CircularPictureCallout"/>
    <dgm:cxn modelId="{84D05C6B-03B7-2548-9201-F74EA7AD0CDC}" type="presParOf" srcId="{DE3E876C-0D73-7841-9781-599AF3420DB8}" destId="{5A2576BD-9990-1143-A310-7EA6E935EFDA}" srcOrd="0" destOrd="0" presId="urn:microsoft.com/office/officeart/2008/layout/CircularPictureCallou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2903D09-741B-3B48-AE00-BCC6BEAD5A78}" type="doc">
      <dgm:prSet loTypeId="urn:microsoft.com/office/officeart/2005/8/layout/bProcess4" loCatId="" qsTypeId="urn:microsoft.com/office/officeart/2005/8/quickstyle/simple1" qsCatId="simple" csTypeId="urn:microsoft.com/office/officeart/2005/8/colors/accent2_1" csCatId="accent2" phldr="1"/>
      <dgm:spPr/>
      <dgm:t>
        <a:bodyPr/>
        <a:lstStyle/>
        <a:p>
          <a:endParaRPr lang="en-US"/>
        </a:p>
      </dgm:t>
    </dgm:pt>
    <dgm:pt modelId="{91C431B5-521E-6349-8D1A-F5089F5C4721}">
      <dgm:prSet phldrT="[Text]"/>
      <dgm:spPr/>
      <dgm:t>
        <a:bodyPr/>
        <a:lstStyle/>
        <a:p>
          <a:r>
            <a:rPr lang="en-US" dirty="0"/>
            <a:t>Male gender</a:t>
          </a:r>
        </a:p>
      </dgm:t>
    </dgm:pt>
    <dgm:pt modelId="{E43BFE30-3358-964C-B286-6E6736D81B9C}" type="parTrans" cxnId="{DD3A5B72-9030-5B48-8D18-D604A93EC841}">
      <dgm:prSet/>
      <dgm:spPr/>
      <dgm:t>
        <a:bodyPr/>
        <a:lstStyle/>
        <a:p>
          <a:endParaRPr lang="en-US"/>
        </a:p>
      </dgm:t>
    </dgm:pt>
    <dgm:pt modelId="{6E41051B-438E-9C4E-9992-C658DE218176}" type="sibTrans" cxnId="{DD3A5B72-9030-5B48-8D18-D604A93EC841}">
      <dgm:prSet/>
      <dgm:spPr/>
      <dgm:t>
        <a:bodyPr/>
        <a:lstStyle/>
        <a:p>
          <a:endParaRPr lang="en-US"/>
        </a:p>
      </dgm:t>
    </dgm:pt>
    <dgm:pt modelId="{654B8AEF-F270-B746-B17E-D08020FB73FA}">
      <dgm:prSet phldrT="[Text]"/>
      <dgm:spPr/>
      <dgm:t>
        <a:bodyPr/>
        <a:lstStyle/>
        <a:p>
          <a:r>
            <a:rPr lang="en-US" dirty="0"/>
            <a:t>Involved in meth sales</a:t>
          </a:r>
        </a:p>
      </dgm:t>
    </dgm:pt>
    <dgm:pt modelId="{179D40E7-61AF-3343-B463-0427184D2FDE}" type="parTrans" cxnId="{00B85372-D644-4A43-9E6A-1F4511DCAFBB}">
      <dgm:prSet/>
      <dgm:spPr/>
      <dgm:t>
        <a:bodyPr/>
        <a:lstStyle/>
        <a:p>
          <a:endParaRPr lang="en-US"/>
        </a:p>
      </dgm:t>
    </dgm:pt>
    <dgm:pt modelId="{A8E66104-FAC2-C54F-87DF-058EE9342B53}" type="sibTrans" cxnId="{00B85372-D644-4A43-9E6A-1F4511DCAFBB}">
      <dgm:prSet/>
      <dgm:spPr/>
      <dgm:t>
        <a:bodyPr/>
        <a:lstStyle/>
        <a:p>
          <a:endParaRPr lang="en-US"/>
        </a:p>
      </dgm:t>
    </dgm:pt>
    <dgm:pt modelId="{D9B7E4D1-F9BB-F748-8821-72A97C0AF6C8}">
      <dgm:prSet phldrT="[Text]"/>
      <dgm:spPr/>
      <dgm:t>
        <a:bodyPr/>
        <a:lstStyle/>
        <a:p>
          <a:r>
            <a:rPr lang="en-US" dirty="0"/>
            <a:t>Those reporting paranoia</a:t>
          </a:r>
        </a:p>
      </dgm:t>
    </dgm:pt>
    <dgm:pt modelId="{2A66E632-4BA0-D34E-9DE9-418F63FA2D68}" type="parTrans" cxnId="{0A63D7EF-9DD4-CB48-B000-E2A156182E65}">
      <dgm:prSet/>
      <dgm:spPr/>
      <dgm:t>
        <a:bodyPr/>
        <a:lstStyle/>
        <a:p>
          <a:endParaRPr lang="en-US"/>
        </a:p>
      </dgm:t>
    </dgm:pt>
    <dgm:pt modelId="{2FF3B4A8-E046-8746-915A-7606911C68EE}" type="sibTrans" cxnId="{0A63D7EF-9DD4-CB48-B000-E2A156182E65}">
      <dgm:prSet/>
      <dgm:spPr/>
      <dgm:t>
        <a:bodyPr/>
        <a:lstStyle/>
        <a:p>
          <a:endParaRPr lang="en-US"/>
        </a:p>
      </dgm:t>
    </dgm:pt>
    <dgm:pt modelId="{7CA618C6-51B4-A940-BD9E-6439CE1C6A65}">
      <dgm:prSet phldrT="[Text]"/>
      <dgm:spPr/>
      <dgm:t>
        <a:bodyPr/>
        <a:lstStyle/>
        <a:p>
          <a:r>
            <a:rPr lang="en-US" dirty="0"/>
            <a:t>Greater addiction severity</a:t>
          </a:r>
        </a:p>
      </dgm:t>
    </dgm:pt>
    <dgm:pt modelId="{C5B2B98C-B7F4-4642-95FF-1905208FC44F}" type="parTrans" cxnId="{67F20D44-B6E6-6C45-BD84-5693557E2316}">
      <dgm:prSet/>
      <dgm:spPr/>
      <dgm:t>
        <a:bodyPr/>
        <a:lstStyle/>
        <a:p>
          <a:endParaRPr lang="en-US"/>
        </a:p>
      </dgm:t>
    </dgm:pt>
    <dgm:pt modelId="{8DEC84CC-09AB-5643-BDC4-435D29629E45}" type="sibTrans" cxnId="{67F20D44-B6E6-6C45-BD84-5693557E2316}">
      <dgm:prSet/>
      <dgm:spPr/>
      <dgm:t>
        <a:bodyPr/>
        <a:lstStyle/>
        <a:p>
          <a:endParaRPr lang="en-US"/>
        </a:p>
      </dgm:t>
    </dgm:pt>
    <dgm:pt modelId="{3CFFE244-1D00-0844-BF43-08B3AFB62A72}">
      <dgm:prSet phldrT="[Text]"/>
      <dgm:spPr/>
      <dgm:t>
        <a:bodyPr/>
        <a:lstStyle/>
        <a:p>
          <a:r>
            <a:rPr lang="en-US" dirty="0"/>
            <a:t>Early history of physical abuse</a:t>
          </a:r>
        </a:p>
      </dgm:t>
    </dgm:pt>
    <dgm:pt modelId="{8462B349-D4C1-D744-AAFC-A9648D564D02}" type="parTrans" cxnId="{C9D355E0-F856-D243-BBF4-FA96F7C5DF0B}">
      <dgm:prSet/>
      <dgm:spPr/>
      <dgm:t>
        <a:bodyPr/>
        <a:lstStyle/>
        <a:p>
          <a:endParaRPr lang="en-US"/>
        </a:p>
      </dgm:t>
    </dgm:pt>
    <dgm:pt modelId="{5D0BFED8-22D3-F843-9EC1-A16718F00209}" type="sibTrans" cxnId="{C9D355E0-F856-D243-BBF4-FA96F7C5DF0B}">
      <dgm:prSet/>
      <dgm:spPr/>
      <dgm:t>
        <a:bodyPr/>
        <a:lstStyle/>
        <a:p>
          <a:endParaRPr lang="en-US"/>
        </a:p>
      </dgm:t>
    </dgm:pt>
    <dgm:pt modelId="{DDA83F3F-1E00-3546-9BB7-FAF7382F8FCF}">
      <dgm:prSet phldrT="[Text]"/>
      <dgm:spPr/>
      <dgm:t>
        <a:bodyPr/>
        <a:lstStyle/>
        <a:p>
          <a:r>
            <a:rPr lang="en-US" dirty="0"/>
            <a:t>Using more than one type of drug</a:t>
          </a:r>
        </a:p>
      </dgm:t>
    </dgm:pt>
    <dgm:pt modelId="{637A1751-E91E-4C4B-A776-2CF302C936AA}" type="parTrans" cxnId="{40861752-C08D-CC4C-8DF2-47C12D67BABB}">
      <dgm:prSet/>
      <dgm:spPr/>
      <dgm:t>
        <a:bodyPr/>
        <a:lstStyle/>
        <a:p>
          <a:endParaRPr lang="en-US"/>
        </a:p>
      </dgm:t>
    </dgm:pt>
    <dgm:pt modelId="{71E6310F-EFC8-D14F-989D-024C9D606EAB}" type="sibTrans" cxnId="{40861752-C08D-CC4C-8DF2-47C12D67BABB}">
      <dgm:prSet/>
      <dgm:spPr/>
      <dgm:t>
        <a:bodyPr/>
        <a:lstStyle/>
        <a:p>
          <a:endParaRPr lang="en-US"/>
        </a:p>
      </dgm:t>
    </dgm:pt>
    <dgm:pt modelId="{C8E2E6A8-61C4-3948-9F62-421B12D6B7F4}">
      <dgm:prSet phldrT="[Text]"/>
      <dgm:spPr/>
      <dgm:t>
        <a:bodyPr/>
        <a:lstStyle/>
        <a:p>
          <a:r>
            <a:rPr lang="en-US" dirty="0"/>
            <a:t>Use of alcohol to intoxication</a:t>
          </a:r>
        </a:p>
      </dgm:t>
    </dgm:pt>
    <dgm:pt modelId="{B1666943-D684-0E46-85AA-BAB44484110F}" type="parTrans" cxnId="{FAFE655D-CC27-244B-94F5-3AC4B57E4A8F}">
      <dgm:prSet/>
      <dgm:spPr/>
      <dgm:t>
        <a:bodyPr/>
        <a:lstStyle/>
        <a:p>
          <a:endParaRPr lang="en-US"/>
        </a:p>
      </dgm:t>
    </dgm:pt>
    <dgm:pt modelId="{0F5E275E-A6BF-E044-A841-B04A047D4E2B}" type="sibTrans" cxnId="{FAFE655D-CC27-244B-94F5-3AC4B57E4A8F}">
      <dgm:prSet/>
      <dgm:spPr/>
      <dgm:t>
        <a:bodyPr/>
        <a:lstStyle/>
        <a:p>
          <a:endParaRPr lang="en-US"/>
        </a:p>
      </dgm:t>
    </dgm:pt>
    <dgm:pt modelId="{3832A053-5612-B043-A4ED-5FA83512447A}">
      <dgm:prSet phldrT="[Text]"/>
      <dgm:spPr/>
      <dgm:t>
        <a:bodyPr/>
        <a:lstStyle/>
        <a:p>
          <a:r>
            <a:rPr lang="en-US" dirty="0"/>
            <a:t>Younger age</a:t>
          </a:r>
        </a:p>
      </dgm:t>
    </dgm:pt>
    <dgm:pt modelId="{1ACC33AB-BC51-C641-B123-1F2EBBD886ED}" type="parTrans" cxnId="{2BF2EEBC-9DDD-E54E-8125-EDAEACB109F8}">
      <dgm:prSet/>
      <dgm:spPr/>
      <dgm:t>
        <a:bodyPr/>
        <a:lstStyle/>
        <a:p>
          <a:endParaRPr lang="en-US"/>
        </a:p>
      </dgm:t>
    </dgm:pt>
    <dgm:pt modelId="{1B2484A8-7C65-6B40-84F8-DBC2A817369D}" type="sibTrans" cxnId="{2BF2EEBC-9DDD-E54E-8125-EDAEACB109F8}">
      <dgm:prSet/>
      <dgm:spPr/>
      <dgm:t>
        <a:bodyPr/>
        <a:lstStyle/>
        <a:p>
          <a:endParaRPr lang="en-US"/>
        </a:p>
      </dgm:t>
    </dgm:pt>
    <dgm:pt modelId="{6011380C-AC91-A648-8278-E18CA7552C7A}">
      <dgm:prSet phldrT="[Text]"/>
      <dgm:spPr/>
      <dgm:t>
        <a:bodyPr/>
        <a:lstStyle/>
        <a:p>
          <a:r>
            <a:rPr lang="en-US" dirty="0"/>
            <a:t>Early arrests</a:t>
          </a:r>
        </a:p>
      </dgm:t>
    </dgm:pt>
    <dgm:pt modelId="{0084E851-1652-8146-9B29-6432E6329475}" type="parTrans" cxnId="{C3FE6BD0-92B2-4144-8AD5-629863103654}">
      <dgm:prSet/>
      <dgm:spPr/>
      <dgm:t>
        <a:bodyPr/>
        <a:lstStyle/>
        <a:p>
          <a:endParaRPr lang="en-US"/>
        </a:p>
      </dgm:t>
    </dgm:pt>
    <dgm:pt modelId="{FB985286-6D44-3146-9C70-4EE311FFD833}" type="sibTrans" cxnId="{C3FE6BD0-92B2-4144-8AD5-629863103654}">
      <dgm:prSet/>
      <dgm:spPr/>
      <dgm:t>
        <a:bodyPr/>
        <a:lstStyle/>
        <a:p>
          <a:endParaRPr lang="en-US"/>
        </a:p>
      </dgm:t>
    </dgm:pt>
    <dgm:pt modelId="{339E9D87-5087-5D49-8949-A0AFC062B07B}" type="pres">
      <dgm:prSet presAssocID="{82903D09-741B-3B48-AE00-BCC6BEAD5A78}" presName="Name0" presStyleCnt="0">
        <dgm:presLayoutVars>
          <dgm:dir/>
          <dgm:resizeHandles/>
        </dgm:presLayoutVars>
      </dgm:prSet>
      <dgm:spPr/>
    </dgm:pt>
    <dgm:pt modelId="{ED4A178D-A57D-5B41-8893-3A3A5AF8B97A}" type="pres">
      <dgm:prSet presAssocID="{91C431B5-521E-6349-8D1A-F5089F5C4721}" presName="compNode" presStyleCnt="0"/>
      <dgm:spPr/>
    </dgm:pt>
    <dgm:pt modelId="{A3B20631-CDD8-EB47-8A80-2101D0BDAC99}" type="pres">
      <dgm:prSet presAssocID="{91C431B5-521E-6349-8D1A-F5089F5C4721}" presName="dummyConnPt" presStyleCnt="0"/>
      <dgm:spPr/>
    </dgm:pt>
    <dgm:pt modelId="{0D64AD0C-DAFA-7645-8B97-F44565CE51DE}" type="pres">
      <dgm:prSet presAssocID="{91C431B5-521E-6349-8D1A-F5089F5C4721}" presName="node" presStyleLbl="node1" presStyleIdx="0" presStyleCnt="9">
        <dgm:presLayoutVars>
          <dgm:bulletEnabled val="1"/>
        </dgm:presLayoutVars>
      </dgm:prSet>
      <dgm:spPr/>
    </dgm:pt>
    <dgm:pt modelId="{03E716F4-901B-8A48-A0B9-100D4EBBFD8F}" type="pres">
      <dgm:prSet presAssocID="{6E41051B-438E-9C4E-9992-C658DE218176}" presName="sibTrans" presStyleLbl="bgSibTrans2D1" presStyleIdx="0" presStyleCnt="8"/>
      <dgm:spPr/>
    </dgm:pt>
    <dgm:pt modelId="{62A6C77F-FD9D-F145-949B-D1DF5DA6479C}" type="pres">
      <dgm:prSet presAssocID="{3832A053-5612-B043-A4ED-5FA83512447A}" presName="compNode" presStyleCnt="0"/>
      <dgm:spPr/>
    </dgm:pt>
    <dgm:pt modelId="{47AFD282-173E-6447-BA0A-D36DC77BC04E}" type="pres">
      <dgm:prSet presAssocID="{3832A053-5612-B043-A4ED-5FA83512447A}" presName="dummyConnPt" presStyleCnt="0"/>
      <dgm:spPr/>
    </dgm:pt>
    <dgm:pt modelId="{069E6CC2-C85D-6545-A1F1-03F8CE6C8D8B}" type="pres">
      <dgm:prSet presAssocID="{3832A053-5612-B043-A4ED-5FA83512447A}" presName="node" presStyleLbl="node1" presStyleIdx="1" presStyleCnt="9">
        <dgm:presLayoutVars>
          <dgm:bulletEnabled val="1"/>
        </dgm:presLayoutVars>
      </dgm:prSet>
      <dgm:spPr/>
    </dgm:pt>
    <dgm:pt modelId="{BFADE4B3-7DCB-C841-94A2-BA4908C2FD5B}" type="pres">
      <dgm:prSet presAssocID="{1B2484A8-7C65-6B40-84F8-DBC2A817369D}" presName="sibTrans" presStyleLbl="bgSibTrans2D1" presStyleIdx="1" presStyleCnt="8"/>
      <dgm:spPr/>
    </dgm:pt>
    <dgm:pt modelId="{4A88800D-6349-684B-AE27-980E048D42CD}" type="pres">
      <dgm:prSet presAssocID="{654B8AEF-F270-B746-B17E-D08020FB73FA}" presName="compNode" presStyleCnt="0"/>
      <dgm:spPr/>
    </dgm:pt>
    <dgm:pt modelId="{73B4EA29-1779-F042-8168-66DD519D3B51}" type="pres">
      <dgm:prSet presAssocID="{654B8AEF-F270-B746-B17E-D08020FB73FA}" presName="dummyConnPt" presStyleCnt="0"/>
      <dgm:spPr/>
    </dgm:pt>
    <dgm:pt modelId="{FE8A4EC6-739D-F64A-AE02-E7BACEB5D554}" type="pres">
      <dgm:prSet presAssocID="{654B8AEF-F270-B746-B17E-D08020FB73FA}" presName="node" presStyleLbl="node1" presStyleIdx="2" presStyleCnt="9">
        <dgm:presLayoutVars>
          <dgm:bulletEnabled val="1"/>
        </dgm:presLayoutVars>
      </dgm:prSet>
      <dgm:spPr/>
    </dgm:pt>
    <dgm:pt modelId="{FE866B9A-51F3-3349-99AF-124B12F7C767}" type="pres">
      <dgm:prSet presAssocID="{A8E66104-FAC2-C54F-87DF-058EE9342B53}" presName="sibTrans" presStyleLbl="bgSibTrans2D1" presStyleIdx="2" presStyleCnt="8"/>
      <dgm:spPr/>
    </dgm:pt>
    <dgm:pt modelId="{4ADE48DB-E714-5A4D-957D-F19D7872A41A}" type="pres">
      <dgm:prSet presAssocID="{D9B7E4D1-F9BB-F748-8821-72A97C0AF6C8}" presName="compNode" presStyleCnt="0"/>
      <dgm:spPr/>
    </dgm:pt>
    <dgm:pt modelId="{298A4555-E6C4-B04A-9672-187274AB3FC6}" type="pres">
      <dgm:prSet presAssocID="{D9B7E4D1-F9BB-F748-8821-72A97C0AF6C8}" presName="dummyConnPt" presStyleCnt="0"/>
      <dgm:spPr/>
    </dgm:pt>
    <dgm:pt modelId="{BDD904A7-DB47-FA40-9543-EA5DB8FA4877}" type="pres">
      <dgm:prSet presAssocID="{D9B7E4D1-F9BB-F748-8821-72A97C0AF6C8}" presName="node" presStyleLbl="node1" presStyleIdx="3" presStyleCnt="9">
        <dgm:presLayoutVars>
          <dgm:bulletEnabled val="1"/>
        </dgm:presLayoutVars>
      </dgm:prSet>
      <dgm:spPr/>
    </dgm:pt>
    <dgm:pt modelId="{E7C56E0D-F7A2-B14C-93A2-33C02472818F}" type="pres">
      <dgm:prSet presAssocID="{2FF3B4A8-E046-8746-915A-7606911C68EE}" presName="sibTrans" presStyleLbl="bgSibTrans2D1" presStyleIdx="3" presStyleCnt="8"/>
      <dgm:spPr/>
    </dgm:pt>
    <dgm:pt modelId="{77631A10-AA68-C840-B5F2-DD734973F897}" type="pres">
      <dgm:prSet presAssocID="{7CA618C6-51B4-A940-BD9E-6439CE1C6A65}" presName="compNode" presStyleCnt="0"/>
      <dgm:spPr/>
    </dgm:pt>
    <dgm:pt modelId="{22D778EF-8D97-F041-B9C7-ACF0E3FEA72C}" type="pres">
      <dgm:prSet presAssocID="{7CA618C6-51B4-A940-BD9E-6439CE1C6A65}" presName="dummyConnPt" presStyleCnt="0"/>
      <dgm:spPr/>
    </dgm:pt>
    <dgm:pt modelId="{81A417B1-8DCB-5A4D-8582-87CEBA512584}" type="pres">
      <dgm:prSet presAssocID="{7CA618C6-51B4-A940-BD9E-6439CE1C6A65}" presName="node" presStyleLbl="node1" presStyleIdx="4" presStyleCnt="9">
        <dgm:presLayoutVars>
          <dgm:bulletEnabled val="1"/>
        </dgm:presLayoutVars>
      </dgm:prSet>
      <dgm:spPr/>
    </dgm:pt>
    <dgm:pt modelId="{1265CFB8-A3AF-D242-ABAC-D62CB8226D5C}" type="pres">
      <dgm:prSet presAssocID="{8DEC84CC-09AB-5643-BDC4-435D29629E45}" presName="sibTrans" presStyleLbl="bgSibTrans2D1" presStyleIdx="4" presStyleCnt="8"/>
      <dgm:spPr/>
    </dgm:pt>
    <dgm:pt modelId="{BCE6C86D-215C-AB41-8EB0-0AE21D8A433C}" type="pres">
      <dgm:prSet presAssocID="{DDA83F3F-1E00-3546-9BB7-FAF7382F8FCF}" presName="compNode" presStyleCnt="0"/>
      <dgm:spPr/>
    </dgm:pt>
    <dgm:pt modelId="{150A132A-F672-2148-8551-1E6EE799F441}" type="pres">
      <dgm:prSet presAssocID="{DDA83F3F-1E00-3546-9BB7-FAF7382F8FCF}" presName="dummyConnPt" presStyleCnt="0"/>
      <dgm:spPr/>
    </dgm:pt>
    <dgm:pt modelId="{3E0722F6-095E-4A4A-8CC6-BAF9C65470F5}" type="pres">
      <dgm:prSet presAssocID="{DDA83F3F-1E00-3546-9BB7-FAF7382F8FCF}" presName="node" presStyleLbl="node1" presStyleIdx="5" presStyleCnt="9">
        <dgm:presLayoutVars>
          <dgm:bulletEnabled val="1"/>
        </dgm:presLayoutVars>
      </dgm:prSet>
      <dgm:spPr/>
    </dgm:pt>
    <dgm:pt modelId="{EBF78782-BC1E-3242-8FD6-3D5BAE08FEE4}" type="pres">
      <dgm:prSet presAssocID="{71E6310F-EFC8-D14F-989D-024C9D606EAB}" presName="sibTrans" presStyleLbl="bgSibTrans2D1" presStyleIdx="5" presStyleCnt="8"/>
      <dgm:spPr/>
    </dgm:pt>
    <dgm:pt modelId="{6B543CBD-2B4D-EF4A-A32F-880DED9BB32C}" type="pres">
      <dgm:prSet presAssocID="{C8E2E6A8-61C4-3948-9F62-421B12D6B7F4}" presName="compNode" presStyleCnt="0"/>
      <dgm:spPr/>
    </dgm:pt>
    <dgm:pt modelId="{F23D1D8C-D4D9-4243-9284-05B047E0D331}" type="pres">
      <dgm:prSet presAssocID="{C8E2E6A8-61C4-3948-9F62-421B12D6B7F4}" presName="dummyConnPt" presStyleCnt="0"/>
      <dgm:spPr/>
    </dgm:pt>
    <dgm:pt modelId="{566E68A6-633B-364B-A6BA-58AF61BD5813}" type="pres">
      <dgm:prSet presAssocID="{C8E2E6A8-61C4-3948-9F62-421B12D6B7F4}" presName="node" presStyleLbl="node1" presStyleIdx="6" presStyleCnt="9">
        <dgm:presLayoutVars>
          <dgm:bulletEnabled val="1"/>
        </dgm:presLayoutVars>
      </dgm:prSet>
      <dgm:spPr/>
    </dgm:pt>
    <dgm:pt modelId="{4D2019B7-907B-3B4F-B152-41A1A68792A7}" type="pres">
      <dgm:prSet presAssocID="{0F5E275E-A6BF-E044-A841-B04A047D4E2B}" presName="sibTrans" presStyleLbl="bgSibTrans2D1" presStyleIdx="6" presStyleCnt="8"/>
      <dgm:spPr/>
    </dgm:pt>
    <dgm:pt modelId="{543DA88A-24D4-474B-A7B9-992BC9C1539C}" type="pres">
      <dgm:prSet presAssocID="{3CFFE244-1D00-0844-BF43-08B3AFB62A72}" presName="compNode" presStyleCnt="0"/>
      <dgm:spPr/>
    </dgm:pt>
    <dgm:pt modelId="{5024F51B-13B1-2848-8707-4002B1B7BE60}" type="pres">
      <dgm:prSet presAssocID="{3CFFE244-1D00-0844-BF43-08B3AFB62A72}" presName="dummyConnPt" presStyleCnt="0"/>
      <dgm:spPr/>
    </dgm:pt>
    <dgm:pt modelId="{0E08C51F-EFFF-8044-88AE-D3A5A3D6FA53}" type="pres">
      <dgm:prSet presAssocID="{3CFFE244-1D00-0844-BF43-08B3AFB62A72}" presName="node" presStyleLbl="node1" presStyleIdx="7" presStyleCnt="9">
        <dgm:presLayoutVars>
          <dgm:bulletEnabled val="1"/>
        </dgm:presLayoutVars>
      </dgm:prSet>
      <dgm:spPr/>
    </dgm:pt>
    <dgm:pt modelId="{153DBD16-D1B8-5241-8403-930F61311A2C}" type="pres">
      <dgm:prSet presAssocID="{5D0BFED8-22D3-F843-9EC1-A16718F00209}" presName="sibTrans" presStyleLbl="bgSibTrans2D1" presStyleIdx="7" presStyleCnt="8"/>
      <dgm:spPr/>
    </dgm:pt>
    <dgm:pt modelId="{9435CB23-D8AE-9346-8CD0-29C57B4E0F36}" type="pres">
      <dgm:prSet presAssocID="{6011380C-AC91-A648-8278-E18CA7552C7A}" presName="compNode" presStyleCnt="0"/>
      <dgm:spPr/>
    </dgm:pt>
    <dgm:pt modelId="{11A430BF-1B4D-0A47-AA2B-EA2C5C9189DC}" type="pres">
      <dgm:prSet presAssocID="{6011380C-AC91-A648-8278-E18CA7552C7A}" presName="dummyConnPt" presStyleCnt="0"/>
      <dgm:spPr/>
    </dgm:pt>
    <dgm:pt modelId="{D2084C80-78D1-D24F-896A-215F000BCEE6}" type="pres">
      <dgm:prSet presAssocID="{6011380C-AC91-A648-8278-E18CA7552C7A}" presName="node" presStyleLbl="node1" presStyleIdx="8" presStyleCnt="9">
        <dgm:presLayoutVars>
          <dgm:bulletEnabled val="1"/>
        </dgm:presLayoutVars>
      </dgm:prSet>
      <dgm:spPr/>
    </dgm:pt>
  </dgm:ptLst>
  <dgm:cxnLst>
    <dgm:cxn modelId="{7CE95E03-1DED-B743-B313-F437D7B00B51}" type="presOf" srcId="{6011380C-AC91-A648-8278-E18CA7552C7A}" destId="{D2084C80-78D1-D24F-896A-215F000BCEE6}" srcOrd="0" destOrd="0" presId="urn:microsoft.com/office/officeart/2005/8/layout/bProcess4"/>
    <dgm:cxn modelId="{1D838612-4A1A-1A4D-8DE9-FF7FD3262FDE}" type="presOf" srcId="{3832A053-5612-B043-A4ED-5FA83512447A}" destId="{069E6CC2-C85D-6545-A1F1-03F8CE6C8D8B}" srcOrd="0" destOrd="0" presId="urn:microsoft.com/office/officeart/2005/8/layout/bProcess4"/>
    <dgm:cxn modelId="{8E530A15-253F-B542-85E4-94D96669DE24}" type="presOf" srcId="{DDA83F3F-1E00-3546-9BB7-FAF7382F8FCF}" destId="{3E0722F6-095E-4A4A-8CC6-BAF9C65470F5}" srcOrd="0" destOrd="0" presId="urn:microsoft.com/office/officeart/2005/8/layout/bProcess4"/>
    <dgm:cxn modelId="{6982D117-1EF3-D146-8250-4294906EA538}" type="presOf" srcId="{5D0BFED8-22D3-F843-9EC1-A16718F00209}" destId="{153DBD16-D1B8-5241-8403-930F61311A2C}" srcOrd="0" destOrd="0" presId="urn:microsoft.com/office/officeart/2005/8/layout/bProcess4"/>
    <dgm:cxn modelId="{89B5EA19-E738-4A4F-A2A1-E2D699CF2F09}" type="presOf" srcId="{82903D09-741B-3B48-AE00-BCC6BEAD5A78}" destId="{339E9D87-5087-5D49-8949-A0AFC062B07B}" srcOrd="0" destOrd="0" presId="urn:microsoft.com/office/officeart/2005/8/layout/bProcess4"/>
    <dgm:cxn modelId="{D4AAA934-934F-E147-BEDB-0741206EC491}" type="presOf" srcId="{3CFFE244-1D00-0844-BF43-08B3AFB62A72}" destId="{0E08C51F-EFFF-8044-88AE-D3A5A3D6FA53}" srcOrd="0" destOrd="0" presId="urn:microsoft.com/office/officeart/2005/8/layout/bProcess4"/>
    <dgm:cxn modelId="{FAFE655D-CC27-244B-94F5-3AC4B57E4A8F}" srcId="{82903D09-741B-3B48-AE00-BCC6BEAD5A78}" destId="{C8E2E6A8-61C4-3948-9F62-421B12D6B7F4}" srcOrd="6" destOrd="0" parTransId="{B1666943-D684-0E46-85AA-BAB44484110F}" sibTransId="{0F5E275E-A6BF-E044-A841-B04A047D4E2B}"/>
    <dgm:cxn modelId="{7BD3725D-2023-F649-999F-B67674D2DD39}" type="presOf" srcId="{654B8AEF-F270-B746-B17E-D08020FB73FA}" destId="{FE8A4EC6-739D-F64A-AE02-E7BACEB5D554}" srcOrd="0" destOrd="0" presId="urn:microsoft.com/office/officeart/2005/8/layout/bProcess4"/>
    <dgm:cxn modelId="{67F20D44-B6E6-6C45-BD84-5693557E2316}" srcId="{82903D09-741B-3B48-AE00-BCC6BEAD5A78}" destId="{7CA618C6-51B4-A940-BD9E-6439CE1C6A65}" srcOrd="4" destOrd="0" parTransId="{C5B2B98C-B7F4-4642-95FF-1905208FC44F}" sibTransId="{8DEC84CC-09AB-5643-BDC4-435D29629E45}"/>
    <dgm:cxn modelId="{C0E2AB4B-9981-374C-B72A-4FAA49AF44BB}" type="presOf" srcId="{91C431B5-521E-6349-8D1A-F5089F5C4721}" destId="{0D64AD0C-DAFA-7645-8B97-F44565CE51DE}" srcOrd="0" destOrd="0" presId="urn:microsoft.com/office/officeart/2005/8/layout/bProcess4"/>
    <dgm:cxn modelId="{2A306B6F-E088-C248-9287-42EAFB92A8CF}" type="presOf" srcId="{A8E66104-FAC2-C54F-87DF-058EE9342B53}" destId="{FE866B9A-51F3-3349-99AF-124B12F7C767}" srcOrd="0" destOrd="0" presId="urn:microsoft.com/office/officeart/2005/8/layout/bProcess4"/>
    <dgm:cxn modelId="{40861752-C08D-CC4C-8DF2-47C12D67BABB}" srcId="{82903D09-741B-3B48-AE00-BCC6BEAD5A78}" destId="{DDA83F3F-1E00-3546-9BB7-FAF7382F8FCF}" srcOrd="5" destOrd="0" parTransId="{637A1751-E91E-4C4B-A776-2CF302C936AA}" sibTransId="{71E6310F-EFC8-D14F-989D-024C9D606EAB}"/>
    <dgm:cxn modelId="{DD3A5B72-9030-5B48-8D18-D604A93EC841}" srcId="{82903D09-741B-3B48-AE00-BCC6BEAD5A78}" destId="{91C431B5-521E-6349-8D1A-F5089F5C4721}" srcOrd="0" destOrd="0" parTransId="{E43BFE30-3358-964C-B286-6E6736D81B9C}" sibTransId="{6E41051B-438E-9C4E-9992-C658DE218176}"/>
    <dgm:cxn modelId="{00B85372-D644-4A43-9E6A-1F4511DCAFBB}" srcId="{82903D09-741B-3B48-AE00-BCC6BEAD5A78}" destId="{654B8AEF-F270-B746-B17E-D08020FB73FA}" srcOrd="2" destOrd="0" parTransId="{179D40E7-61AF-3343-B463-0427184D2FDE}" sibTransId="{A8E66104-FAC2-C54F-87DF-058EE9342B53}"/>
    <dgm:cxn modelId="{A0998954-E57C-CF4D-9D86-50A144AB19BB}" type="presOf" srcId="{1B2484A8-7C65-6B40-84F8-DBC2A817369D}" destId="{BFADE4B3-7DCB-C841-94A2-BA4908C2FD5B}" srcOrd="0" destOrd="0" presId="urn:microsoft.com/office/officeart/2005/8/layout/bProcess4"/>
    <dgm:cxn modelId="{DD23687B-C94B-FA43-8611-FDCF212542E9}" type="presOf" srcId="{2FF3B4A8-E046-8746-915A-7606911C68EE}" destId="{E7C56E0D-F7A2-B14C-93A2-33C02472818F}" srcOrd="0" destOrd="0" presId="urn:microsoft.com/office/officeart/2005/8/layout/bProcess4"/>
    <dgm:cxn modelId="{50CC5B98-33EF-F64F-AA50-EBFFED5DE8C4}" type="presOf" srcId="{71E6310F-EFC8-D14F-989D-024C9D606EAB}" destId="{EBF78782-BC1E-3242-8FD6-3D5BAE08FEE4}" srcOrd="0" destOrd="0" presId="urn:microsoft.com/office/officeart/2005/8/layout/bProcess4"/>
    <dgm:cxn modelId="{7733DCA0-9085-7D40-818A-9ACBC9C517C2}" type="presOf" srcId="{8DEC84CC-09AB-5643-BDC4-435D29629E45}" destId="{1265CFB8-A3AF-D242-ABAC-D62CB8226D5C}" srcOrd="0" destOrd="0" presId="urn:microsoft.com/office/officeart/2005/8/layout/bProcess4"/>
    <dgm:cxn modelId="{F919CDAB-6F40-984E-BC89-EB2A4454D833}" type="presOf" srcId="{D9B7E4D1-F9BB-F748-8821-72A97C0AF6C8}" destId="{BDD904A7-DB47-FA40-9543-EA5DB8FA4877}" srcOrd="0" destOrd="0" presId="urn:microsoft.com/office/officeart/2005/8/layout/bProcess4"/>
    <dgm:cxn modelId="{2BF2EEBC-9DDD-E54E-8125-EDAEACB109F8}" srcId="{82903D09-741B-3B48-AE00-BCC6BEAD5A78}" destId="{3832A053-5612-B043-A4ED-5FA83512447A}" srcOrd="1" destOrd="0" parTransId="{1ACC33AB-BC51-C641-B123-1F2EBBD886ED}" sibTransId="{1B2484A8-7C65-6B40-84F8-DBC2A817369D}"/>
    <dgm:cxn modelId="{036605CE-4D99-454F-9DD0-DBCD08830FBB}" type="presOf" srcId="{7CA618C6-51B4-A940-BD9E-6439CE1C6A65}" destId="{81A417B1-8DCB-5A4D-8582-87CEBA512584}" srcOrd="0" destOrd="0" presId="urn:microsoft.com/office/officeart/2005/8/layout/bProcess4"/>
    <dgm:cxn modelId="{C3FE6BD0-92B2-4144-8AD5-629863103654}" srcId="{82903D09-741B-3B48-AE00-BCC6BEAD5A78}" destId="{6011380C-AC91-A648-8278-E18CA7552C7A}" srcOrd="8" destOrd="0" parTransId="{0084E851-1652-8146-9B29-6432E6329475}" sibTransId="{FB985286-6D44-3146-9C70-4EE311FFD833}"/>
    <dgm:cxn modelId="{C9D355E0-F856-D243-BBF4-FA96F7C5DF0B}" srcId="{82903D09-741B-3B48-AE00-BCC6BEAD5A78}" destId="{3CFFE244-1D00-0844-BF43-08B3AFB62A72}" srcOrd="7" destOrd="0" parTransId="{8462B349-D4C1-D744-AAFC-A9648D564D02}" sibTransId="{5D0BFED8-22D3-F843-9EC1-A16718F00209}"/>
    <dgm:cxn modelId="{885264EC-F8F1-9246-9E5C-205AC2102572}" type="presOf" srcId="{0F5E275E-A6BF-E044-A841-B04A047D4E2B}" destId="{4D2019B7-907B-3B4F-B152-41A1A68792A7}" srcOrd="0" destOrd="0" presId="urn:microsoft.com/office/officeart/2005/8/layout/bProcess4"/>
    <dgm:cxn modelId="{0A63D7EF-9DD4-CB48-B000-E2A156182E65}" srcId="{82903D09-741B-3B48-AE00-BCC6BEAD5A78}" destId="{D9B7E4D1-F9BB-F748-8821-72A97C0AF6C8}" srcOrd="3" destOrd="0" parTransId="{2A66E632-4BA0-D34E-9DE9-418F63FA2D68}" sibTransId="{2FF3B4A8-E046-8746-915A-7606911C68EE}"/>
    <dgm:cxn modelId="{740813F1-A05A-7446-9DC7-1DDC4FF761CE}" type="presOf" srcId="{C8E2E6A8-61C4-3948-9F62-421B12D6B7F4}" destId="{566E68A6-633B-364B-A6BA-58AF61BD5813}" srcOrd="0" destOrd="0" presId="urn:microsoft.com/office/officeart/2005/8/layout/bProcess4"/>
    <dgm:cxn modelId="{BB7564FF-6DF3-A74A-B722-EBE31C39D217}" type="presOf" srcId="{6E41051B-438E-9C4E-9992-C658DE218176}" destId="{03E716F4-901B-8A48-A0B9-100D4EBBFD8F}" srcOrd="0" destOrd="0" presId="urn:microsoft.com/office/officeart/2005/8/layout/bProcess4"/>
    <dgm:cxn modelId="{3E87087C-6AE9-AF48-8224-36BFA0FF353B}" type="presParOf" srcId="{339E9D87-5087-5D49-8949-A0AFC062B07B}" destId="{ED4A178D-A57D-5B41-8893-3A3A5AF8B97A}" srcOrd="0" destOrd="0" presId="urn:microsoft.com/office/officeart/2005/8/layout/bProcess4"/>
    <dgm:cxn modelId="{CB6DC46A-7284-5940-8460-1B13ACF420C4}" type="presParOf" srcId="{ED4A178D-A57D-5B41-8893-3A3A5AF8B97A}" destId="{A3B20631-CDD8-EB47-8A80-2101D0BDAC99}" srcOrd="0" destOrd="0" presId="urn:microsoft.com/office/officeart/2005/8/layout/bProcess4"/>
    <dgm:cxn modelId="{64864396-79BB-EF44-B2B3-85C887DF08A3}" type="presParOf" srcId="{ED4A178D-A57D-5B41-8893-3A3A5AF8B97A}" destId="{0D64AD0C-DAFA-7645-8B97-F44565CE51DE}" srcOrd="1" destOrd="0" presId="urn:microsoft.com/office/officeart/2005/8/layout/bProcess4"/>
    <dgm:cxn modelId="{48DF6B5A-9D7A-2440-8F2A-E2E415F69848}" type="presParOf" srcId="{339E9D87-5087-5D49-8949-A0AFC062B07B}" destId="{03E716F4-901B-8A48-A0B9-100D4EBBFD8F}" srcOrd="1" destOrd="0" presId="urn:microsoft.com/office/officeart/2005/8/layout/bProcess4"/>
    <dgm:cxn modelId="{597146B4-7A5A-7F4E-A699-726408FE7A50}" type="presParOf" srcId="{339E9D87-5087-5D49-8949-A0AFC062B07B}" destId="{62A6C77F-FD9D-F145-949B-D1DF5DA6479C}" srcOrd="2" destOrd="0" presId="urn:microsoft.com/office/officeart/2005/8/layout/bProcess4"/>
    <dgm:cxn modelId="{0C60A5B0-0FF8-BB4C-96F3-FC454713A622}" type="presParOf" srcId="{62A6C77F-FD9D-F145-949B-D1DF5DA6479C}" destId="{47AFD282-173E-6447-BA0A-D36DC77BC04E}" srcOrd="0" destOrd="0" presId="urn:microsoft.com/office/officeart/2005/8/layout/bProcess4"/>
    <dgm:cxn modelId="{4F8D8330-182F-2744-A222-756BB9C6174C}" type="presParOf" srcId="{62A6C77F-FD9D-F145-949B-D1DF5DA6479C}" destId="{069E6CC2-C85D-6545-A1F1-03F8CE6C8D8B}" srcOrd="1" destOrd="0" presId="urn:microsoft.com/office/officeart/2005/8/layout/bProcess4"/>
    <dgm:cxn modelId="{9F55DEE8-0760-F244-A370-06EBFED47933}" type="presParOf" srcId="{339E9D87-5087-5D49-8949-A0AFC062B07B}" destId="{BFADE4B3-7DCB-C841-94A2-BA4908C2FD5B}" srcOrd="3" destOrd="0" presId="urn:microsoft.com/office/officeart/2005/8/layout/bProcess4"/>
    <dgm:cxn modelId="{2F5C75F7-7A42-E54A-A0D6-43DFDFCA929A}" type="presParOf" srcId="{339E9D87-5087-5D49-8949-A0AFC062B07B}" destId="{4A88800D-6349-684B-AE27-980E048D42CD}" srcOrd="4" destOrd="0" presId="urn:microsoft.com/office/officeart/2005/8/layout/bProcess4"/>
    <dgm:cxn modelId="{522683B7-A0C7-404E-97B6-76CA99665805}" type="presParOf" srcId="{4A88800D-6349-684B-AE27-980E048D42CD}" destId="{73B4EA29-1779-F042-8168-66DD519D3B51}" srcOrd="0" destOrd="0" presId="urn:microsoft.com/office/officeart/2005/8/layout/bProcess4"/>
    <dgm:cxn modelId="{1945CBA0-EF57-CD43-9E71-21FBFAD9AA7C}" type="presParOf" srcId="{4A88800D-6349-684B-AE27-980E048D42CD}" destId="{FE8A4EC6-739D-F64A-AE02-E7BACEB5D554}" srcOrd="1" destOrd="0" presId="urn:microsoft.com/office/officeart/2005/8/layout/bProcess4"/>
    <dgm:cxn modelId="{DFF4D3C7-7035-1D4A-AF12-4E158D95059B}" type="presParOf" srcId="{339E9D87-5087-5D49-8949-A0AFC062B07B}" destId="{FE866B9A-51F3-3349-99AF-124B12F7C767}" srcOrd="5" destOrd="0" presId="urn:microsoft.com/office/officeart/2005/8/layout/bProcess4"/>
    <dgm:cxn modelId="{12DB5A0D-C7C2-8D4E-A9C2-A7CEDECB6BDB}" type="presParOf" srcId="{339E9D87-5087-5D49-8949-A0AFC062B07B}" destId="{4ADE48DB-E714-5A4D-957D-F19D7872A41A}" srcOrd="6" destOrd="0" presId="urn:microsoft.com/office/officeart/2005/8/layout/bProcess4"/>
    <dgm:cxn modelId="{03741BB0-2568-6B42-93CE-5C03F8A38596}" type="presParOf" srcId="{4ADE48DB-E714-5A4D-957D-F19D7872A41A}" destId="{298A4555-E6C4-B04A-9672-187274AB3FC6}" srcOrd="0" destOrd="0" presId="urn:microsoft.com/office/officeart/2005/8/layout/bProcess4"/>
    <dgm:cxn modelId="{F4A7C80C-93F0-C84B-A59F-EC82058B3C76}" type="presParOf" srcId="{4ADE48DB-E714-5A4D-957D-F19D7872A41A}" destId="{BDD904A7-DB47-FA40-9543-EA5DB8FA4877}" srcOrd="1" destOrd="0" presId="urn:microsoft.com/office/officeart/2005/8/layout/bProcess4"/>
    <dgm:cxn modelId="{3561B445-8610-B949-AA86-403C6E6E4F68}" type="presParOf" srcId="{339E9D87-5087-5D49-8949-A0AFC062B07B}" destId="{E7C56E0D-F7A2-B14C-93A2-33C02472818F}" srcOrd="7" destOrd="0" presId="urn:microsoft.com/office/officeart/2005/8/layout/bProcess4"/>
    <dgm:cxn modelId="{82E7657C-9348-364A-A0CB-4BD5978CA215}" type="presParOf" srcId="{339E9D87-5087-5D49-8949-A0AFC062B07B}" destId="{77631A10-AA68-C840-B5F2-DD734973F897}" srcOrd="8" destOrd="0" presId="urn:microsoft.com/office/officeart/2005/8/layout/bProcess4"/>
    <dgm:cxn modelId="{299A267D-1080-2A40-BE7E-62F83A44FA6A}" type="presParOf" srcId="{77631A10-AA68-C840-B5F2-DD734973F897}" destId="{22D778EF-8D97-F041-B9C7-ACF0E3FEA72C}" srcOrd="0" destOrd="0" presId="urn:microsoft.com/office/officeart/2005/8/layout/bProcess4"/>
    <dgm:cxn modelId="{F85CB7A5-E827-B841-A9BD-0A6B3AB05F8F}" type="presParOf" srcId="{77631A10-AA68-C840-B5F2-DD734973F897}" destId="{81A417B1-8DCB-5A4D-8582-87CEBA512584}" srcOrd="1" destOrd="0" presId="urn:microsoft.com/office/officeart/2005/8/layout/bProcess4"/>
    <dgm:cxn modelId="{B4F100B8-912D-E94D-B507-D6B36AFA0118}" type="presParOf" srcId="{339E9D87-5087-5D49-8949-A0AFC062B07B}" destId="{1265CFB8-A3AF-D242-ABAC-D62CB8226D5C}" srcOrd="9" destOrd="0" presId="urn:microsoft.com/office/officeart/2005/8/layout/bProcess4"/>
    <dgm:cxn modelId="{2DD394F2-4321-9B44-B862-C6C6D773D659}" type="presParOf" srcId="{339E9D87-5087-5D49-8949-A0AFC062B07B}" destId="{BCE6C86D-215C-AB41-8EB0-0AE21D8A433C}" srcOrd="10" destOrd="0" presId="urn:microsoft.com/office/officeart/2005/8/layout/bProcess4"/>
    <dgm:cxn modelId="{4E06DDB7-D45B-5741-8A64-EF07C60C4195}" type="presParOf" srcId="{BCE6C86D-215C-AB41-8EB0-0AE21D8A433C}" destId="{150A132A-F672-2148-8551-1E6EE799F441}" srcOrd="0" destOrd="0" presId="urn:microsoft.com/office/officeart/2005/8/layout/bProcess4"/>
    <dgm:cxn modelId="{FBA52964-6CAC-4F4A-9626-EF8270BF8281}" type="presParOf" srcId="{BCE6C86D-215C-AB41-8EB0-0AE21D8A433C}" destId="{3E0722F6-095E-4A4A-8CC6-BAF9C65470F5}" srcOrd="1" destOrd="0" presId="urn:microsoft.com/office/officeart/2005/8/layout/bProcess4"/>
    <dgm:cxn modelId="{3FFD80CE-96D1-484F-9D00-4F48EC85C085}" type="presParOf" srcId="{339E9D87-5087-5D49-8949-A0AFC062B07B}" destId="{EBF78782-BC1E-3242-8FD6-3D5BAE08FEE4}" srcOrd="11" destOrd="0" presId="urn:microsoft.com/office/officeart/2005/8/layout/bProcess4"/>
    <dgm:cxn modelId="{7FBAFB76-585D-3541-B34E-D39B807D34C1}" type="presParOf" srcId="{339E9D87-5087-5D49-8949-A0AFC062B07B}" destId="{6B543CBD-2B4D-EF4A-A32F-880DED9BB32C}" srcOrd="12" destOrd="0" presId="urn:microsoft.com/office/officeart/2005/8/layout/bProcess4"/>
    <dgm:cxn modelId="{35314085-1C01-184B-A922-6336B867AC1F}" type="presParOf" srcId="{6B543CBD-2B4D-EF4A-A32F-880DED9BB32C}" destId="{F23D1D8C-D4D9-4243-9284-05B047E0D331}" srcOrd="0" destOrd="0" presId="urn:microsoft.com/office/officeart/2005/8/layout/bProcess4"/>
    <dgm:cxn modelId="{0D28B997-AE1B-A94C-9DA3-838A363CCAC0}" type="presParOf" srcId="{6B543CBD-2B4D-EF4A-A32F-880DED9BB32C}" destId="{566E68A6-633B-364B-A6BA-58AF61BD5813}" srcOrd="1" destOrd="0" presId="urn:microsoft.com/office/officeart/2005/8/layout/bProcess4"/>
    <dgm:cxn modelId="{A9172AD7-9F92-7241-A1FE-8C09116DE217}" type="presParOf" srcId="{339E9D87-5087-5D49-8949-A0AFC062B07B}" destId="{4D2019B7-907B-3B4F-B152-41A1A68792A7}" srcOrd="13" destOrd="0" presId="urn:microsoft.com/office/officeart/2005/8/layout/bProcess4"/>
    <dgm:cxn modelId="{F994C04A-0B8F-9E46-8A5C-D9232B25C8CA}" type="presParOf" srcId="{339E9D87-5087-5D49-8949-A0AFC062B07B}" destId="{543DA88A-24D4-474B-A7B9-992BC9C1539C}" srcOrd="14" destOrd="0" presId="urn:microsoft.com/office/officeart/2005/8/layout/bProcess4"/>
    <dgm:cxn modelId="{763C5BD8-9753-7B46-959E-7EC742D408D9}" type="presParOf" srcId="{543DA88A-24D4-474B-A7B9-992BC9C1539C}" destId="{5024F51B-13B1-2848-8707-4002B1B7BE60}" srcOrd="0" destOrd="0" presId="urn:microsoft.com/office/officeart/2005/8/layout/bProcess4"/>
    <dgm:cxn modelId="{035CDCDC-8B23-8D43-BCBF-A6814F155B0E}" type="presParOf" srcId="{543DA88A-24D4-474B-A7B9-992BC9C1539C}" destId="{0E08C51F-EFFF-8044-88AE-D3A5A3D6FA53}" srcOrd="1" destOrd="0" presId="urn:microsoft.com/office/officeart/2005/8/layout/bProcess4"/>
    <dgm:cxn modelId="{0624063F-296D-2E44-A913-D531AC2586AC}" type="presParOf" srcId="{339E9D87-5087-5D49-8949-A0AFC062B07B}" destId="{153DBD16-D1B8-5241-8403-930F61311A2C}" srcOrd="15" destOrd="0" presId="urn:microsoft.com/office/officeart/2005/8/layout/bProcess4"/>
    <dgm:cxn modelId="{6D820F50-5048-A541-AC26-87101C58E2AA}" type="presParOf" srcId="{339E9D87-5087-5D49-8949-A0AFC062B07B}" destId="{9435CB23-D8AE-9346-8CD0-29C57B4E0F36}" srcOrd="16" destOrd="0" presId="urn:microsoft.com/office/officeart/2005/8/layout/bProcess4"/>
    <dgm:cxn modelId="{F6F617CD-EEFE-E84A-9E91-F110BEC00CB7}" type="presParOf" srcId="{9435CB23-D8AE-9346-8CD0-29C57B4E0F36}" destId="{11A430BF-1B4D-0A47-AA2B-EA2C5C9189DC}" srcOrd="0" destOrd="0" presId="urn:microsoft.com/office/officeart/2005/8/layout/bProcess4"/>
    <dgm:cxn modelId="{A5E412CA-2CE3-C74D-9271-2EB25EB7E78B}" type="presParOf" srcId="{9435CB23-D8AE-9346-8CD0-29C57B4E0F36}" destId="{D2084C80-78D1-D24F-896A-215F000BCEE6}"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B136-4761-4898-9D46-34E101AA0723}">
      <dsp:nvSpPr>
        <dsp:cNvPr id="0" name=""/>
        <dsp:cNvSpPr/>
      </dsp:nvSpPr>
      <dsp:spPr>
        <a:xfrm>
          <a:off x="2711779" y="481"/>
          <a:ext cx="6782428" cy="4069457"/>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dirty="0"/>
            <a:t>What Works in Meth Treatment?</a:t>
          </a:r>
        </a:p>
      </dsp:txBody>
      <dsp:txXfrm>
        <a:off x="2711779" y="481"/>
        <a:ext cx="6782428" cy="406945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24D91A-F9E8-2F4F-AECD-7E1625F90BFB}">
      <dsp:nvSpPr>
        <dsp:cNvPr id="0" name=""/>
        <dsp:cNvSpPr/>
      </dsp:nvSpPr>
      <dsp:spPr>
        <a:xfrm>
          <a:off x="3322714" y="3689044"/>
          <a:ext cx="2605814" cy="2246666"/>
        </a:xfrm>
        <a:prstGeom prst="hexagon">
          <a:avLst>
            <a:gd name="adj" fmla="val 25000"/>
            <a:gd name="vf" fmla="val 11547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35560" rIns="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More research needed</a:t>
          </a:r>
        </a:p>
      </dsp:txBody>
      <dsp:txXfrm>
        <a:off x="3727087" y="4037684"/>
        <a:ext cx="1797068" cy="1549386"/>
      </dsp:txXfrm>
    </dsp:sp>
    <dsp:sp modelId="{16EE9CEF-BB52-0847-9322-E43D2A53F50E}">
      <dsp:nvSpPr>
        <dsp:cNvPr id="0" name=""/>
        <dsp:cNvSpPr/>
      </dsp:nvSpPr>
      <dsp:spPr>
        <a:xfrm>
          <a:off x="3390409" y="4680901"/>
          <a:ext cx="305093" cy="262951"/>
        </a:xfrm>
        <a:prstGeom prst="hexagon">
          <a:avLst>
            <a:gd name="adj" fmla="val 25000"/>
            <a:gd name="vf" fmla="val 115470"/>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BDD387-2C83-B441-85ED-3DE4C5402762}">
      <dsp:nvSpPr>
        <dsp:cNvPr id="0" name=""/>
        <dsp:cNvSpPr/>
      </dsp:nvSpPr>
      <dsp:spPr>
        <a:xfrm>
          <a:off x="1095252" y="2482314"/>
          <a:ext cx="2605814" cy="2246666"/>
        </a:xfrm>
        <a:prstGeom prst="hexagon">
          <a:avLst>
            <a:gd name="adj" fmla="val 25000"/>
            <a:gd name="vf" fmla="val 11547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0F76E0-726C-C043-875A-77022FC0189F}">
      <dsp:nvSpPr>
        <dsp:cNvPr id="0" name=""/>
        <dsp:cNvSpPr/>
      </dsp:nvSpPr>
      <dsp:spPr>
        <a:xfrm>
          <a:off x="2869246" y="4432195"/>
          <a:ext cx="305093" cy="262951"/>
        </a:xfrm>
        <a:prstGeom prst="hexagon">
          <a:avLst>
            <a:gd name="adj" fmla="val 25000"/>
            <a:gd name="vf" fmla="val 115470"/>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6262D6-4E30-F841-89A8-D78A645F3297}">
      <dsp:nvSpPr>
        <dsp:cNvPr id="0" name=""/>
        <dsp:cNvSpPr/>
      </dsp:nvSpPr>
      <dsp:spPr>
        <a:xfrm>
          <a:off x="5542756" y="2455603"/>
          <a:ext cx="2605814" cy="2246666"/>
        </a:xfrm>
        <a:prstGeom prst="hexagon">
          <a:avLst>
            <a:gd name="adj" fmla="val 25000"/>
            <a:gd name="vf" fmla="val 11547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35560" rIns="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Relationship not well understood</a:t>
          </a:r>
        </a:p>
      </dsp:txBody>
      <dsp:txXfrm>
        <a:off x="5947129" y="2804243"/>
        <a:ext cx="1797068" cy="1549386"/>
      </dsp:txXfrm>
    </dsp:sp>
    <dsp:sp modelId="{85DFDAB5-275E-5041-AEAC-98EA012B08E4}">
      <dsp:nvSpPr>
        <dsp:cNvPr id="0" name=""/>
        <dsp:cNvSpPr/>
      </dsp:nvSpPr>
      <dsp:spPr>
        <a:xfrm>
          <a:off x="7324169" y="4403110"/>
          <a:ext cx="305093" cy="262951"/>
        </a:xfrm>
        <a:prstGeom prst="hexagon">
          <a:avLst>
            <a:gd name="adj" fmla="val 25000"/>
            <a:gd name="vf" fmla="val 115470"/>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38BBFB-D5DA-A746-BBAD-E06A3D26D4F0}">
      <dsp:nvSpPr>
        <dsp:cNvPr id="0" name=""/>
        <dsp:cNvSpPr/>
      </dsp:nvSpPr>
      <dsp:spPr>
        <a:xfrm>
          <a:off x="7762799" y="3689044"/>
          <a:ext cx="2605814" cy="2246666"/>
        </a:xfrm>
        <a:prstGeom prst="hexagon">
          <a:avLst>
            <a:gd name="adj" fmla="val 25000"/>
            <a:gd name="vf" fmla="val 11547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0D6F84-7D05-B84A-A8FB-AE434E9FBA09}">
      <dsp:nvSpPr>
        <dsp:cNvPr id="0" name=""/>
        <dsp:cNvSpPr/>
      </dsp:nvSpPr>
      <dsp:spPr>
        <a:xfrm>
          <a:off x="7830495" y="4680901"/>
          <a:ext cx="305093" cy="262951"/>
        </a:xfrm>
        <a:prstGeom prst="hexagon">
          <a:avLst>
            <a:gd name="adj" fmla="val 25000"/>
            <a:gd name="vf" fmla="val 115470"/>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81D00F-77E4-9845-AC89-4F90D6C6FD81}">
      <dsp:nvSpPr>
        <dsp:cNvPr id="0" name=""/>
        <dsp:cNvSpPr/>
      </dsp:nvSpPr>
      <dsp:spPr>
        <a:xfrm>
          <a:off x="3322714" y="1227505"/>
          <a:ext cx="2605814" cy="2246666"/>
        </a:xfrm>
        <a:prstGeom prst="hexagon">
          <a:avLst>
            <a:gd name="adj" fmla="val 25000"/>
            <a:gd name="vf" fmla="val 11547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35560" rIns="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Correlation versus causation</a:t>
          </a:r>
        </a:p>
      </dsp:txBody>
      <dsp:txXfrm>
        <a:off x="3727087" y="1576145"/>
        <a:ext cx="1797068" cy="1549386"/>
      </dsp:txXfrm>
    </dsp:sp>
    <dsp:sp modelId="{4E638EB3-23D4-E440-B8B1-2E9EAD92CAEB}">
      <dsp:nvSpPr>
        <dsp:cNvPr id="0" name=""/>
        <dsp:cNvSpPr/>
      </dsp:nvSpPr>
      <dsp:spPr>
        <a:xfrm>
          <a:off x="5089289" y="1276177"/>
          <a:ext cx="305093" cy="262951"/>
        </a:xfrm>
        <a:prstGeom prst="hexagon">
          <a:avLst>
            <a:gd name="adj" fmla="val 25000"/>
            <a:gd name="vf" fmla="val 115470"/>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8AB8C3D-5CD4-6443-ADA0-361E6092FCE1}">
      <dsp:nvSpPr>
        <dsp:cNvPr id="0" name=""/>
        <dsp:cNvSpPr/>
      </dsp:nvSpPr>
      <dsp:spPr>
        <a:xfrm>
          <a:off x="5542756" y="0"/>
          <a:ext cx="2605814" cy="2246666"/>
        </a:xfrm>
        <a:prstGeom prst="hexagon">
          <a:avLst>
            <a:gd name="adj" fmla="val 25000"/>
            <a:gd name="vf" fmla="val 11547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AC1671-474C-EF44-804F-F69F2C116098}">
      <dsp:nvSpPr>
        <dsp:cNvPr id="0" name=""/>
        <dsp:cNvSpPr/>
      </dsp:nvSpPr>
      <dsp:spPr>
        <a:xfrm>
          <a:off x="5619725" y="986515"/>
          <a:ext cx="305093" cy="262951"/>
        </a:xfrm>
        <a:prstGeom prst="hexagon">
          <a:avLst>
            <a:gd name="adj" fmla="val 25000"/>
            <a:gd name="vf" fmla="val 115470"/>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500F11-02FA-6E42-8FF3-5BDE198A5D45}">
      <dsp:nvSpPr>
        <dsp:cNvPr id="0" name=""/>
        <dsp:cNvSpPr/>
      </dsp:nvSpPr>
      <dsp:spPr>
        <a:xfrm>
          <a:off x="0" y="539"/>
          <a:ext cx="11029616" cy="0"/>
        </a:xfrm>
        <a:prstGeom prst="lin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F47FE6-C151-2144-97EC-121F3144FCE1}">
      <dsp:nvSpPr>
        <dsp:cNvPr id="0" name=""/>
        <dsp:cNvSpPr/>
      </dsp:nvSpPr>
      <dsp:spPr>
        <a:xfrm>
          <a:off x="0" y="539"/>
          <a:ext cx="11029616" cy="8843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020" tIns="160020" rIns="160020" bIns="160020" numCol="1" spcCol="1270" anchor="t" anchorCtr="0">
          <a:noAutofit/>
        </a:bodyPr>
        <a:lstStyle/>
        <a:p>
          <a:pPr marL="0" lvl="0" indent="0" algn="l" defTabSz="1866900">
            <a:lnSpc>
              <a:spcPct val="90000"/>
            </a:lnSpc>
            <a:spcBef>
              <a:spcPct val="0"/>
            </a:spcBef>
            <a:spcAft>
              <a:spcPct val="35000"/>
            </a:spcAft>
            <a:buNone/>
          </a:pPr>
          <a:r>
            <a:rPr lang="en-US" sz="4200" kern="1200" dirty="0"/>
            <a:t>White</a:t>
          </a:r>
        </a:p>
      </dsp:txBody>
      <dsp:txXfrm>
        <a:off x="0" y="539"/>
        <a:ext cx="11029616" cy="884339"/>
      </dsp:txXfrm>
    </dsp:sp>
    <dsp:sp modelId="{7EA9A490-ACC1-B44B-90FB-E88D307D0F2A}">
      <dsp:nvSpPr>
        <dsp:cNvPr id="0" name=""/>
        <dsp:cNvSpPr/>
      </dsp:nvSpPr>
      <dsp:spPr>
        <a:xfrm>
          <a:off x="0" y="884878"/>
          <a:ext cx="11029616" cy="0"/>
        </a:xfrm>
        <a:prstGeom prst="lin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CAF5CD-A6DE-2F46-9317-898CABCAB7EB}">
      <dsp:nvSpPr>
        <dsp:cNvPr id="0" name=""/>
        <dsp:cNvSpPr/>
      </dsp:nvSpPr>
      <dsp:spPr>
        <a:xfrm>
          <a:off x="0" y="884878"/>
          <a:ext cx="11029616" cy="8843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020" tIns="160020" rIns="160020" bIns="160020" numCol="1" spcCol="1270" anchor="t" anchorCtr="0">
          <a:noAutofit/>
        </a:bodyPr>
        <a:lstStyle/>
        <a:p>
          <a:pPr marL="0" lvl="0" indent="0" algn="l" defTabSz="1866900">
            <a:lnSpc>
              <a:spcPct val="90000"/>
            </a:lnSpc>
            <a:spcBef>
              <a:spcPct val="0"/>
            </a:spcBef>
            <a:spcAft>
              <a:spcPct val="35000"/>
            </a:spcAft>
            <a:buNone/>
          </a:pPr>
          <a:r>
            <a:rPr lang="en-US" sz="4200" kern="1200" dirty="0"/>
            <a:t>Female</a:t>
          </a:r>
        </a:p>
      </dsp:txBody>
      <dsp:txXfrm>
        <a:off x="0" y="884878"/>
        <a:ext cx="11029616" cy="884339"/>
      </dsp:txXfrm>
    </dsp:sp>
    <dsp:sp modelId="{3C408DCA-5DAD-E443-A09F-4BC7F5646083}">
      <dsp:nvSpPr>
        <dsp:cNvPr id="0" name=""/>
        <dsp:cNvSpPr/>
      </dsp:nvSpPr>
      <dsp:spPr>
        <a:xfrm>
          <a:off x="0" y="1769217"/>
          <a:ext cx="11029616" cy="0"/>
        </a:xfrm>
        <a:prstGeom prst="lin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E481F7-6907-8F44-9B24-3B9AF4E27E1E}">
      <dsp:nvSpPr>
        <dsp:cNvPr id="0" name=""/>
        <dsp:cNvSpPr/>
      </dsp:nvSpPr>
      <dsp:spPr>
        <a:xfrm>
          <a:off x="0" y="1769217"/>
          <a:ext cx="11029616" cy="8843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020" tIns="160020" rIns="160020" bIns="160020" numCol="1" spcCol="1270" anchor="t" anchorCtr="0">
          <a:noAutofit/>
        </a:bodyPr>
        <a:lstStyle/>
        <a:p>
          <a:pPr marL="0" lvl="0" indent="0" algn="l" defTabSz="1866900">
            <a:lnSpc>
              <a:spcPct val="90000"/>
            </a:lnSpc>
            <a:spcBef>
              <a:spcPct val="0"/>
            </a:spcBef>
            <a:spcAft>
              <a:spcPct val="35000"/>
            </a:spcAft>
            <a:buNone/>
          </a:pPr>
          <a:r>
            <a:rPr lang="en-US" sz="4200" kern="1200" dirty="0"/>
            <a:t>Have less education</a:t>
          </a:r>
        </a:p>
      </dsp:txBody>
      <dsp:txXfrm>
        <a:off x="0" y="1769217"/>
        <a:ext cx="11029616" cy="884339"/>
      </dsp:txXfrm>
    </dsp:sp>
    <dsp:sp modelId="{81DCACA3-C477-724A-B6D3-008BEED2A9D7}">
      <dsp:nvSpPr>
        <dsp:cNvPr id="0" name=""/>
        <dsp:cNvSpPr/>
      </dsp:nvSpPr>
      <dsp:spPr>
        <a:xfrm>
          <a:off x="0" y="2653557"/>
          <a:ext cx="11029616" cy="0"/>
        </a:xfrm>
        <a:prstGeom prst="lin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C329C1-D164-0B45-B507-4712040833FD}">
      <dsp:nvSpPr>
        <dsp:cNvPr id="0" name=""/>
        <dsp:cNvSpPr/>
      </dsp:nvSpPr>
      <dsp:spPr>
        <a:xfrm>
          <a:off x="0" y="2653557"/>
          <a:ext cx="11029616" cy="8843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020" tIns="160020" rIns="160020" bIns="160020" numCol="1" spcCol="1270" anchor="t" anchorCtr="0">
          <a:noAutofit/>
        </a:bodyPr>
        <a:lstStyle/>
        <a:p>
          <a:pPr marL="0" lvl="0" indent="0" algn="l" defTabSz="1866900">
            <a:lnSpc>
              <a:spcPct val="90000"/>
            </a:lnSpc>
            <a:spcBef>
              <a:spcPct val="0"/>
            </a:spcBef>
            <a:spcAft>
              <a:spcPct val="35000"/>
            </a:spcAft>
            <a:buNone/>
          </a:pPr>
          <a:r>
            <a:rPr lang="en-US" sz="4200" kern="1200" dirty="0"/>
            <a:t>Be unemployed</a:t>
          </a:r>
        </a:p>
      </dsp:txBody>
      <dsp:txXfrm>
        <a:off x="0" y="2653557"/>
        <a:ext cx="11029616" cy="884339"/>
      </dsp:txXfrm>
    </dsp:sp>
    <dsp:sp modelId="{E72247AD-7415-8B4A-B067-24B665B4F563}">
      <dsp:nvSpPr>
        <dsp:cNvPr id="0" name=""/>
        <dsp:cNvSpPr/>
      </dsp:nvSpPr>
      <dsp:spPr>
        <a:xfrm>
          <a:off x="0" y="3537896"/>
          <a:ext cx="11029616" cy="0"/>
        </a:xfrm>
        <a:prstGeom prst="lin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CB0D68-2A47-C44C-A30C-CB664FEDB215}">
      <dsp:nvSpPr>
        <dsp:cNvPr id="0" name=""/>
        <dsp:cNvSpPr/>
      </dsp:nvSpPr>
      <dsp:spPr>
        <a:xfrm>
          <a:off x="0" y="3537896"/>
          <a:ext cx="11029616" cy="8843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020" tIns="160020" rIns="160020" bIns="160020" numCol="1" spcCol="1270" anchor="t" anchorCtr="0">
          <a:noAutofit/>
        </a:bodyPr>
        <a:lstStyle/>
        <a:p>
          <a:pPr marL="0" lvl="0" indent="0" algn="l" defTabSz="1866900">
            <a:lnSpc>
              <a:spcPct val="90000"/>
            </a:lnSpc>
            <a:spcBef>
              <a:spcPct val="0"/>
            </a:spcBef>
            <a:spcAft>
              <a:spcPct val="35000"/>
            </a:spcAft>
            <a:buNone/>
          </a:pPr>
          <a:r>
            <a:rPr lang="en-US" sz="4200" kern="1200" dirty="0"/>
            <a:t>Not be in a committed relationship</a:t>
          </a:r>
        </a:p>
      </dsp:txBody>
      <dsp:txXfrm>
        <a:off x="0" y="3537896"/>
        <a:ext cx="11029616" cy="88433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4DF3DB-B127-2149-A30D-C91A8AD300F8}">
      <dsp:nvSpPr>
        <dsp:cNvPr id="0" name=""/>
        <dsp:cNvSpPr/>
      </dsp:nvSpPr>
      <dsp:spPr>
        <a:xfrm>
          <a:off x="2694114" y="4173460"/>
          <a:ext cx="4618942" cy="0"/>
        </a:xfrm>
        <a:prstGeom prst="line">
          <a:avLst/>
        </a:pr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DB8B78-AEEF-0F4B-96CD-37A4D8ACF4C1}">
      <dsp:nvSpPr>
        <dsp:cNvPr id="0" name=""/>
        <dsp:cNvSpPr/>
      </dsp:nvSpPr>
      <dsp:spPr>
        <a:xfrm>
          <a:off x="2694114" y="3033965"/>
          <a:ext cx="3845211" cy="0"/>
        </a:xfrm>
        <a:prstGeom prst="line">
          <a:avLst/>
        </a:pr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AAFFB6-BA87-C744-94DC-EFDEDFA47396}">
      <dsp:nvSpPr>
        <dsp:cNvPr id="0" name=""/>
        <dsp:cNvSpPr/>
      </dsp:nvSpPr>
      <dsp:spPr>
        <a:xfrm>
          <a:off x="2694114" y="1655316"/>
          <a:ext cx="3845211" cy="0"/>
        </a:xfrm>
        <a:prstGeom prst="line">
          <a:avLst/>
        </a:pr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1CF4DC-EF55-C54A-A354-97EEC4B0C352}">
      <dsp:nvSpPr>
        <dsp:cNvPr id="0" name=""/>
        <dsp:cNvSpPr/>
      </dsp:nvSpPr>
      <dsp:spPr>
        <a:xfrm>
          <a:off x="2694114" y="515821"/>
          <a:ext cx="4618942" cy="0"/>
        </a:xfrm>
        <a:prstGeom prst="line">
          <a:avLst/>
        </a:pr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786CF0-D842-424D-BD9D-D696BEDB43DF}">
      <dsp:nvSpPr>
        <dsp:cNvPr id="0" name=""/>
        <dsp:cNvSpPr/>
      </dsp:nvSpPr>
      <dsp:spPr>
        <a:xfrm>
          <a:off x="349473" y="0"/>
          <a:ext cx="4689282" cy="4689282"/>
        </a:xfrm>
        <a:prstGeom prst="ellipse">
          <a:avLst/>
        </a:prstGeom>
        <a:solidFill>
          <a:schemeClr val="accent1">
            <a:tint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86EC61-AA21-704E-BCBA-6A52C82C2C64}">
      <dsp:nvSpPr>
        <dsp:cNvPr id="0" name=""/>
        <dsp:cNvSpPr/>
      </dsp:nvSpPr>
      <dsp:spPr>
        <a:xfrm>
          <a:off x="1193544" y="2490008"/>
          <a:ext cx="3001140" cy="1547463"/>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b" anchorCtr="0">
          <a:noAutofit/>
        </a:bodyPr>
        <a:lstStyle/>
        <a:p>
          <a:pPr marL="0" lvl="0" indent="0" algn="ctr" defTabSz="2889250">
            <a:lnSpc>
              <a:spcPct val="90000"/>
            </a:lnSpc>
            <a:spcBef>
              <a:spcPct val="0"/>
            </a:spcBef>
            <a:spcAft>
              <a:spcPct val="35000"/>
            </a:spcAft>
            <a:buNone/>
          </a:pPr>
          <a:endParaRPr lang="en-US" sz="6500" kern="1200" dirty="0"/>
        </a:p>
      </dsp:txBody>
      <dsp:txXfrm>
        <a:off x="1193544" y="2490008"/>
        <a:ext cx="3001140" cy="1547463"/>
      </dsp:txXfrm>
    </dsp:sp>
    <dsp:sp modelId="{C65B87FC-C758-3845-A9E3-0AE3BD10778B}">
      <dsp:nvSpPr>
        <dsp:cNvPr id="0" name=""/>
        <dsp:cNvSpPr/>
      </dsp:nvSpPr>
      <dsp:spPr>
        <a:xfrm>
          <a:off x="6797236" y="0"/>
          <a:ext cx="1031642" cy="1031642"/>
        </a:xfrm>
        <a:prstGeom prst="ellipse">
          <a:avLst/>
        </a:prstGeom>
        <a:solidFill>
          <a:schemeClr val="accent1">
            <a:tint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86F185-0146-7F46-B20A-C4D47466C9F7}">
      <dsp:nvSpPr>
        <dsp:cNvPr id="0" name=""/>
        <dsp:cNvSpPr/>
      </dsp:nvSpPr>
      <dsp:spPr>
        <a:xfrm>
          <a:off x="7828878" y="0"/>
          <a:ext cx="1053968" cy="1031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0" rIns="95250" bIns="0" numCol="1" spcCol="1270" anchor="ctr" anchorCtr="0">
          <a:noAutofit/>
        </a:bodyPr>
        <a:lstStyle/>
        <a:p>
          <a:pPr marL="0" lvl="0" indent="0" algn="l" defTabSz="1111250">
            <a:lnSpc>
              <a:spcPct val="90000"/>
            </a:lnSpc>
            <a:spcBef>
              <a:spcPct val="0"/>
            </a:spcBef>
            <a:spcAft>
              <a:spcPct val="35000"/>
            </a:spcAft>
            <a:buNone/>
          </a:pPr>
          <a:r>
            <a:rPr lang="en-US" sz="2500" kern="1200" dirty="0"/>
            <a:t>Long lasting “high”</a:t>
          </a:r>
        </a:p>
      </dsp:txBody>
      <dsp:txXfrm>
        <a:off x="7828878" y="0"/>
        <a:ext cx="1053968" cy="1031642"/>
      </dsp:txXfrm>
    </dsp:sp>
    <dsp:sp modelId="{C88851DD-5508-9B42-A3CB-2DAD19D4156E}">
      <dsp:nvSpPr>
        <dsp:cNvPr id="0" name=""/>
        <dsp:cNvSpPr/>
      </dsp:nvSpPr>
      <dsp:spPr>
        <a:xfrm>
          <a:off x="6023505" y="1139495"/>
          <a:ext cx="1031642" cy="1031642"/>
        </a:xfrm>
        <a:prstGeom prst="ellipse">
          <a:avLst/>
        </a:prstGeom>
        <a:solidFill>
          <a:schemeClr val="accent1">
            <a:tint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9664334-E143-3643-9562-1BEE6736149C}">
      <dsp:nvSpPr>
        <dsp:cNvPr id="0" name=""/>
        <dsp:cNvSpPr/>
      </dsp:nvSpPr>
      <dsp:spPr>
        <a:xfrm>
          <a:off x="7055147" y="1139495"/>
          <a:ext cx="1770114" cy="1031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0" rIns="95250" bIns="0" numCol="1" spcCol="1270" anchor="ctr" anchorCtr="0">
          <a:noAutofit/>
        </a:bodyPr>
        <a:lstStyle/>
        <a:p>
          <a:pPr marL="0" lvl="0" indent="0" algn="l" defTabSz="1111250">
            <a:lnSpc>
              <a:spcPct val="90000"/>
            </a:lnSpc>
            <a:spcBef>
              <a:spcPct val="0"/>
            </a:spcBef>
            <a:spcAft>
              <a:spcPct val="35000"/>
            </a:spcAft>
            <a:buNone/>
          </a:pPr>
          <a:r>
            <a:rPr lang="en-US" sz="2500" kern="1200" dirty="0"/>
            <a:t>Binge/crash cycles </a:t>
          </a:r>
        </a:p>
      </dsp:txBody>
      <dsp:txXfrm>
        <a:off x="7055147" y="1139495"/>
        <a:ext cx="1770114" cy="1031642"/>
      </dsp:txXfrm>
    </dsp:sp>
    <dsp:sp modelId="{4D16A95A-9D10-B444-822B-7196A512D7B2}">
      <dsp:nvSpPr>
        <dsp:cNvPr id="0" name=""/>
        <dsp:cNvSpPr/>
      </dsp:nvSpPr>
      <dsp:spPr>
        <a:xfrm>
          <a:off x="6023505" y="2518144"/>
          <a:ext cx="1031642" cy="1031642"/>
        </a:xfrm>
        <a:prstGeom prst="ellipse">
          <a:avLst/>
        </a:prstGeom>
        <a:solidFill>
          <a:schemeClr val="accent1">
            <a:tint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7202F52-2336-7147-AD4F-1A0478A9D39C}">
      <dsp:nvSpPr>
        <dsp:cNvPr id="0" name=""/>
        <dsp:cNvSpPr/>
      </dsp:nvSpPr>
      <dsp:spPr>
        <a:xfrm>
          <a:off x="7055147" y="2518144"/>
          <a:ext cx="1526892" cy="1031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0" rIns="95250" bIns="0" numCol="1" spcCol="1270" anchor="ctr" anchorCtr="0">
          <a:noAutofit/>
        </a:bodyPr>
        <a:lstStyle/>
        <a:p>
          <a:pPr marL="0" lvl="0" indent="0" algn="l" defTabSz="1111250">
            <a:lnSpc>
              <a:spcPct val="90000"/>
            </a:lnSpc>
            <a:spcBef>
              <a:spcPct val="0"/>
            </a:spcBef>
            <a:spcAft>
              <a:spcPct val="35000"/>
            </a:spcAft>
            <a:buNone/>
          </a:pPr>
          <a:r>
            <a:rPr lang="en-US" sz="2500" kern="1200" dirty="0"/>
            <a:t>Increased use in women</a:t>
          </a:r>
        </a:p>
      </dsp:txBody>
      <dsp:txXfrm>
        <a:off x="7055147" y="2518144"/>
        <a:ext cx="1526892" cy="1031642"/>
      </dsp:txXfrm>
    </dsp:sp>
    <dsp:sp modelId="{BEF5735B-DB82-D34E-9380-7C7FD7EB99EB}">
      <dsp:nvSpPr>
        <dsp:cNvPr id="0" name=""/>
        <dsp:cNvSpPr/>
      </dsp:nvSpPr>
      <dsp:spPr>
        <a:xfrm>
          <a:off x="6797236" y="3657639"/>
          <a:ext cx="1031642" cy="1031642"/>
        </a:xfrm>
        <a:prstGeom prst="ellipse">
          <a:avLst/>
        </a:prstGeom>
        <a:solidFill>
          <a:schemeClr val="accent1">
            <a:tint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76AACB-9BB6-3C44-B13B-51AD0605C799}">
      <dsp:nvSpPr>
        <dsp:cNvPr id="0" name=""/>
        <dsp:cNvSpPr/>
      </dsp:nvSpPr>
      <dsp:spPr>
        <a:xfrm>
          <a:off x="7828878" y="3657639"/>
          <a:ext cx="2851263" cy="1031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0" rIns="95250" bIns="0" numCol="1" spcCol="1270" anchor="ctr" anchorCtr="0">
          <a:noAutofit/>
        </a:bodyPr>
        <a:lstStyle/>
        <a:p>
          <a:pPr marL="0" lvl="0" indent="0" algn="l" defTabSz="1111250">
            <a:lnSpc>
              <a:spcPct val="90000"/>
            </a:lnSpc>
            <a:spcBef>
              <a:spcPct val="0"/>
            </a:spcBef>
            <a:spcAft>
              <a:spcPct val="35000"/>
            </a:spcAft>
            <a:buNone/>
          </a:pPr>
          <a:r>
            <a:rPr lang="en-US" sz="2500" kern="1200" dirty="0"/>
            <a:t>Extended period required to stabilize in treatment</a:t>
          </a:r>
        </a:p>
      </dsp:txBody>
      <dsp:txXfrm>
        <a:off x="7828878" y="3657639"/>
        <a:ext cx="2851263" cy="103164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C7060B-0C90-5A4E-BB9A-CE6D04FA7FCD}">
      <dsp:nvSpPr>
        <dsp:cNvPr id="0" name=""/>
        <dsp:cNvSpPr/>
      </dsp:nvSpPr>
      <dsp:spPr>
        <a:xfrm>
          <a:off x="-4157891" y="-638056"/>
          <a:ext cx="4954351" cy="4954351"/>
        </a:xfrm>
        <a:prstGeom prst="blockArc">
          <a:avLst>
            <a:gd name="adj1" fmla="val 18900000"/>
            <a:gd name="adj2" fmla="val 2700000"/>
            <a:gd name="adj3" fmla="val 436"/>
          </a:avLst>
        </a:pr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16A71F-45C1-E24F-A720-AD02549970C0}">
      <dsp:nvSpPr>
        <dsp:cNvPr id="0" name=""/>
        <dsp:cNvSpPr/>
      </dsp:nvSpPr>
      <dsp:spPr>
        <a:xfrm>
          <a:off x="512205" y="367823"/>
          <a:ext cx="10468650" cy="735647"/>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3920" tIns="81280" rIns="81280" bIns="81280" numCol="1" spcCol="1270" anchor="ctr" anchorCtr="0">
          <a:noAutofit/>
        </a:bodyPr>
        <a:lstStyle/>
        <a:p>
          <a:pPr marL="0" lvl="0" indent="0" algn="l" defTabSz="1422400">
            <a:lnSpc>
              <a:spcPct val="90000"/>
            </a:lnSpc>
            <a:spcBef>
              <a:spcPct val="0"/>
            </a:spcBef>
            <a:spcAft>
              <a:spcPct val="35000"/>
            </a:spcAft>
            <a:buNone/>
          </a:pPr>
          <a:r>
            <a:rPr lang="en-US" sz="3200" kern="1200" dirty="0"/>
            <a:t>Higher rates of Personal and school related maladjustment</a:t>
          </a:r>
        </a:p>
      </dsp:txBody>
      <dsp:txXfrm>
        <a:off x="512205" y="367823"/>
        <a:ext cx="10468650" cy="735647"/>
      </dsp:txXfrm>
    </dsp:sp>
    <dsp:sp modelId="{9018E6E6-E01F-E548-830C-59F1D5194263}">
      <dsp:nvSpPr>
        <dsp:cNvPr id="0" name=""/>
        <dsp:cNvSpPr/>
      </dsp:nvSpPr>
      <dsp:spPr>
        <a:xfrm>
          <a:off x="52425" y="275867"/>
          <a:ext cx="919559" cy="919559"/>
        </a:xfrm>
        <a:prstGeom prst="ellipse">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F49ED9-4D95-924D-99B5-D4843C486B27}">
      <dsp:nvSpPr>
        <dsp:cNvPr id="0" name=""/>
        <dsp:cNvSpPr/>
      </dsp:nvSpPr>
      <dsp:spPr>
        <a:xfrm>
          <a:off x="779613" y="1471295"/>
          <a:ext cx="10201242" cy="735647"/>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3920" tIns="81280" rIns="81280" bIns="81280" numCol="1" spcCol="1270" anchor="ctr" anchorCtr="0">
          <a:noAutofit/>
        </a:bodyPr>
        <a:lstStyle/>
        <a:p>
          <a:pPr marL="0" lvl="0" indent="0" algn="l" defTabSz="1422400">
            <a:lnSpc>
              <a:spcPct val="90000"/>
            </a:lnSpc>
            <a:spcBef>
              <a:spcPct val="0"/>
            </a:spcBef>
            <a:spcAft>
              <a:spcPct val="35000"/>
            </a:spcAft>
            <a:buNone/>
          </a:pPr>
          <a:r>
            <a:rPr lang="en-US" sz="3200" kern="1200" dirty="0"/>
            <a:t>Higher rates of PTSD and trauma symptomology</a:t>
          </a:r>
        </a:p>
      </dsp:txBody>
      <dsp:txXfrm>
        <a:off x="779613" y="1471295"/>
        <a:ext cx="10201242" cy="735647"/>
      </dsp:txXfrm>
    </dsp:sp>
    <dsp:sp modelId="{EE14A868-D50B-A940-B61C-40E9F4D3B56E}">
      <dsp:nvSpPr>
        <dsp:cNvPr id="0" name=""/>
        <dsp:cNvSpPr/>
      </dsp:nvSpPr>
      <dsp:spPr>
        <a:xfrm>
          <a:off x="319833" y="1379339"/>
          <a:ext cx="919559" cy="919559"/>
        </a:xfrm>
        <a:prstGeom prst="ellipse">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CDB3CB-0BCF-CC47-A575-680F2503CA58}">
      <dsp:nvSpPr>
        <dsp:cNvPr id="0" name=""/>
        <dsp:cNvSpPr/>
      </dsp:nvSpPr>
      <dsp:spPr>
        <a:xfrm>
          <a:off x="512205" y="2574766"/>
          <a:ext cx="10468650" cy="735647"/>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3920" tIns="81280" rIns="81280" bIns="81280" numCol="1" spcCol="1270" anchor="ctr" anchorCtr="0">
          <a:noAutofit/>
        </a:bodyPr>
        <a:lstStyle/>
        <a:p>
          <a:pPr marL="0" lvl="0" indent="0" algn="l" defTabSz="1422400">
            <a:lnSpc>
              <a:spcPct val="90000"/>
            </a:lnSpc>
            <a:spcBef>
              <a:spcPct val="0"/>
            </a:spcBef>
            <a:spcAft>
              <a:spcPct val="35000"/>
            </a:spcAft>
            <a:buNone/>
          </a:pPr>
          <a:r>
            <a:rPr lang="en-US" sz="3200" kern="1200" dirty="0"/>
            <a:t>Lower adaptive and social skills</a:t>
          </a:r>
        </a:p>
      </dsp:txBody>
      <dsp:txXfrm>
        <a:off x="512205" y="2574766"/>
        <a:ext cx="10468650" cy="735647"/>
      </dsp:txXfrm>
    </dsp:sp>
    <dsp:sp modelId="{3B2E0E39-82B5-2649-8C4F-1DDE264A1E58}">
      <dsp:nvSpPr>
        <dsp:cNvPr id="0" name=""/>
        <dsp:cNvSpPr/>
      </dsp:nvSpPr>
      <dsp:spPr>
        <a:xfrm>
          <a:off x="52425" y="2482810"/>
          <a:ext cx="919559" cy="919559"/>
        </a:xfrm>
        <a:prstGeom prst="ellipse">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24D91A-F9E8-2F4F-AECD-7E1625F90BFB}">
      <dsp:nvSpPr>
        <dsp:cNvPr id="0" name=""/>
        <dsp:cNvSpPr/>
      </dsp:nvSpPr>
      <dsp:spPr>
        <a:xfrm>
          <a:off x="3322714" y="3689044"/>
          <a:ext cx="2605814" cy="2246666"/>
        </a:xfrm>
        <a:prstGeom prst="hexagon">
          <a:avLst>
            <a:gd name="adj" fmla="val 25000"/>
            <a:gd name="vf" fmla="val 11547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22860" rIns="0" bIns="22860" numCol="1" spcCol="1270" anchor="ctr" anchorCtr="0">
          <a:noAutofit/>
        </a:bodyPr>
        <a:lstStyle/>
        <a:p>
          <a:pPr marL="0" lvl="0" indent="0" algn="ctr" defTabSz="800100">
            <a:lnSpc>
              <a:spcPct val="90000"/>
            </a:lnSpc>
            <a:spcBef>
              <a:spcPct val="0"/>
            </a:spcBef>
            <a:spcAft>
              <a:spcPct val="35000"/>
            </a:spcAft>
            <a:buNone/>
          </a:pPr>
          <a:r>
            <a:rPr lang="en-US" sz="1800" kern="1200" dirty="0"/>
            <a:t>More research needed</a:t>
          </a:r>
        </a:p>
      </dsp:txBody>
      <dsp:txXfrm>
        <a:off x="3727087" y="4037684"/>
        <a:ext cx="1797068" cy="1549386"/>
      </dsp:txXfrm>
    </dsp:sp>
    <dsp:sp modelId="{16EE9CEF-BB52-0847-9322-E43D2A53F50E}">
      <dsp:nvSpPr>
        <dsp:cNvPr id="0" name=""/>
        <dsp:cNvSpPr/>
      </dsp:nvSpPr>
      <dsp:spPr>
        <a:xfrm>
          <a:off x="3390409" y="4680901"/>
          <a:ext cx="305093" cy="262951"/>
        </a:xfrm>
        <a:prstGeom prst="hexagon">
          <a:avLst>
            <a:gd name="adj" fmla="val 25000"/>
            <a:gd name="vf" fmla="val 115470"/>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BDD387-2C83-B441-85ED-3DE4C5402762}">
      <dsp:nvSpPr>
        <dsp:cNvPr id="0" name=""/>
        <dsp:cNvSpPr/>
      </dsp:nvSpPr>
      <dsp:spPr>
        <a:xfrm>
          <a:off x="1095252" y="2482314"/>
          <a:ext cx="2605814" cy="2246666"/>
        </a:xfrm>
        <a:prstGeom prst="hexagon">
          <a:avLst>
            <a:gd name="adj" fmla="val 25000"/>
            <a:gd name="vf" fmla="val 11547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0F76E0-726C-C043-875A-77022FC0189F}">
      <dsp:nvSpPr>
        <dsp:cNvPr id="0" name=""/>
        <dsp:cNvSpPr/>
      </dsp:nvSpPr>
      <dsp:spPr>
        <a:xfrm>
          <a:off x="2869246" y="4432195"/>
          <a:ext cx="305093" cy="262951"/>
        </a:xfrm>
        <a:prstGeom prst="hexagon">
          <a:avLst>
            <a:gd name="adj" fmla="val 25000"/>
            <a:gd name="vf" fmla="val 115470"/>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6262D6-4E30-F841-89A8-D78A645F3297}">
      <dsp:nvSpPr>
        <dsp:cNvPr id="0" name=""/>
        <dsp:cNvSpPr/>
      </dsp:nvSpPr>
      <dsp:spPr>
        <a:xfrm>
          <a:off x="5478653" y="2400346"/>
          <a:ext cx="2734020" cy="2357180"/>
        </a:xfrm>
        <a:prstGeom prst="hexagon">
          <a:avLst>
            <a:gd name="adj" fmla="val 25000"/>
            <a:gd name="vf" fmla="val 11547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22860" rIns="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SUD in general is risk factor for child welfare involvement</a:t>
          </a:r>
        </a:p>
      </dsp:txBody>
      <dsp:txXfrm>
        <a:off x="5902920" y="2766134"/>
        <a:ext cx="1885486" cy="1625604"/>
      </dsp:txXfrm>
    </dsp:sp>
    <dsp:sp modelId="{85DFDAB5-275E-5041-AEAC-98EA012B08E4}">
      <dsp:nvSpPr>
        <dsp:cNvPr id="0" name=""/>
        <dsp:cNvSpPr/>
      </dsp:nvSpPr>
      <dsp:spPr>
        <a:xfrm>
          <a:off x="7324169" y="4403110"/>
          <a:ext cx="305093" cy="262951"/>
        </a:xfrm>
        <a:prstGeom prst="hexagon">
          <a:avLst>
            <a:gd name="adj" fmla="val 25000"/>
            <a:gd name="vf" fmla="val 115470"/>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38BBFB-D5DA-A746-BBAD-E06A3D26D4F0}">
      <dsp:nvSpPr>
        <dsp:cNvPr id="0" name=""/>
        <dsp:cNvSpPr/>
      </dsp:nvSpPr>
      <dsp:spPr>
        <a:xfrm>
          <a:off x="7762799" y="3689044"/>
          <a:ext cx="2605814" cy="2246666"/>
        </a:xfrm>
        <a:prstGeom prst="hexagon">
          <a:avLst>
            <a:gd name="adj" fmla="val 25000"/>
            <a:gd name="vf" fmla="val 11547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0D6F84-7D05-B84A-A8FB-AE434E9FBA09}">
      <dsp:nvSpPr>
        <dsp:cNvPr id="0" name=""/>
        <dsp:cNvSpPr/>
      </dsp:nvSpPr>
      <dsp:spPr>
        <a:xfrm>
          <a:off x="7830495" y="4680901"/>
          <a:ext cx="305093" cy="262951"/>
        </a:xfrm>
        <a:prstGeom prst="hexagon">
          <a:avLst>
            <a:gd name="adj" fmla="val 25000"/>
            <a:gd name="vf" fmla="val 115470"/>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81D00F-77E4-9845-AC89-4F90D6C6FD81}">
      <dsp:nvSpPr>
        <dsp:cNvPr id="0" name=""/>
        <dsp:cNvSpPr/>
      </dsp:nvSpPr>
      <dsp:spPr>
        <a:xfrm>
          <a:off x="3322714" y="1227505"/>
          <a:ext cx="2605814" cy="2246666"/>
        </a:xfrm>
        <a:prstGeom prst="hexagon">
          <a:avLst>
            <a:gd name="adj" fmla="val 25000"/>
            <a:gd name="vf" fmla="val 11547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22860" rIns="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Some indication that meth use creates greater risk for abuse and neglect than other substances</a:t>
          </a:r>
        </a:p>
      </dsp:txBody>
      <dsp:txXfrm>
        <a:off x="3727087" y="1576145"/>
        <a:ext cx="1797068" cy="1549386"/>
      </dsp:txXfrm>
    </dsp:sp>
    <dsp:sp modelId="{4E638EB3-23D4-E440-B8B1-2E9EAD92CAEB}">
      <dsp:nvSpPr>
        <dsp:cNvPr id="0" name=""/>
        <dsp:cNvSpPr/>
      </dsp:nvSpPr>
      <dsp:spPr>
        <a:xfrm>
          <a:off x="5089289" y="1276177"/>
          <a:ext cx="305093" cy="262951"/>
        </a:xfrm>
        <a:prstGeom prst="hexagon">
          <a:avLst>
            <a:gd name="adj" fmla="val 25000"/>
            <a:gd name="vf" fmla="val 115470"/>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8AB8C3D-5CD4-6443-ADA0-361E6092FCE1}">
      <dsp:nvSpPr>
        <dsp:cNvPr id="0" name=""/>
        <dsp:cNvSpPr/>
      </dsp:nvSpPr>
      <dsp:spPr>
        <a:xfrm>
          <a:off x="5542756" y="0"/>
          <a:ext cx="2605814" cy="2246666"/>
        </a:xfrm>
        <a:prstGeom prst="hexagon">
          <a:avLst>
            <a:gd name="adj" fmla="val 25000"/>
            <a:gd name="vf" fmla="val 11547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AC1671-474C-EF44-804F-F69F2C116098}">
      <dsp:nvSpPr>
        <dsp:cNvPr id="0" name=""/>
        <dsp:cNvSpPr/>
      </dsp:nvSpPr>
      <dsp:spPr>
        <a:xfrm>
          <a:off x="5619725" y="986515"/>
          <a:ext cx="305093" cy="262951"/>
        </a:xfrm>
        <a:prstGeom prst="hexagon">
          <a:avLst>
            <a:gd name="adj" fmla="val 25000"/>
            <a:gd name="vf" fmla="val 115470"/>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82F94E-A2C6-4345-AA63-759A06103BCA}">
      <dsp:nvSpPr>
        <dsp:cNvPr id="0" name=""/>
        <dsp:cNvSpPr/>
      </dsp:nvSpPr>
      <dsp:spPr>
        <a:xfrm rot="4396374">
          <a:off x="2555758" y="1100437"/>
          <a:ext cx="4773871" cy="3329180"/>
        </a:xfrm>
        <a:prstGeom prst="swooshArrow">
          <a:avLst>
            <a:gd name="adj1" fmla="val 16310"/>
            <a:gd name="adj2" fmla="val 3137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851D06-A22B-1E43-AE1E-F9FCD0478330}">
      <dsp:nvSpPr>
        <dsp:cNvPr id="0" name=""/>
        <dsp:cNvSpPr/>
      </dsp:nvSpPr>
      <dsp:spPr>
        <a:xfrm>
          <a:off x="4182864" y="1428966"/>
          <a:ext cx="120555" cy="120555"/>
        </a:xfrm>
        <a:prstGeom prst="ellipse">
          <a:avLst/>
        </a:prstGeom>
        <a:solidFill>
          <a:schemeClr val="accent1">
            <a:tint val="6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91F131A-E952-0841-88D3-2DD3CCB96983}">
      <dsp:nvSpPr>
        <dsp:cNvPr id="0" name=""/>
        <dsp:cNvSpPr/>
      </dsp:nvSpPr>
      <dsp:spPr>
        <a:xfrm>
          <a:off x="4863559" y="1951556"/>
          <a:ext cx="120555" cy="120555"/>
        </a:xfrm>
        <a:prstGeom prst="ellipse">
          <a:avLst/>
        </a:prstGeom>
        <a:solidFill>
          <a:schemeClr val="accent1">
            <a:tint val="6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57A135A-C647-3142-9EF4-FBDFF02F6E42}">
      <dsp:nvSpPr>
        <dsp:cNvPr id="0" name=""/>
        <dsp:cNvSpPr/>
      </dsp:nvSpPr>
      <dsp:spPr>
        <a:xfrm>
          <a:off x="5475514" y="2563180"/>
          <a:ext cx="120555" cy="120555"/>
        </a:xfrm>
        <a:prstGeom prst="ellipse">
          <a:avLst/>
        </a:prstGeom>
        <a:solidFill>
          <a:schemeClr val="accent1">
            <a:tint val="6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0599A5-F44B-3B45-8B16-6EAB436000CC}">
      <dsp:nvSpPr>
        <dsp:cNvPr id="0" name=""/>
        <dsp:cNvSpPr/>
      </dsp:nvSpPr>
      <dsp:spPr>
        <a:xfrm>
          <a:off x="2235732" y="0"/>
          <a:ext cx="2250732" cy="8848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b" anchorCtr="0">
          <a:noAutofit/>
        </a:bodyPr>
        <a:lstStyle/>
        <a:p>
          <a:pPr marL="0" lvl="0" indent="0" algn="ctr" defTabSz="889000">
            <a:lnSpc>
              <a:spcPct val="90000"/>
            </a:lnSpc>
            <a:spcBef>
              <a:spcPct val="0"/>
            </a:spcBef>
            <a:spcAft>
              <a:spcPct val="35000"/>
            </a:spcAft>
            <a:buNone/>
          </a:pPr>
          <a:r>
            <a:rPr lang="en-US" sz="2000" kern="1200" dirty="0"/>
            <a:t>Behavioral therapy</a:t>
          </a:r>
        </a:p>
      </dsp:txBody>
      <dsp:txXfrm>
        <a:off x="2235732" y="0"/>
        <a:ext cx="2250732" cy="884808"/>
      </dsp:txXfrm>
    </dsp:sp>
    <dsp:sp modelId="{01170304-002A-144F-8794-4A21D3C2898D}">
      <dsp:nvSpPr>
        <dsp:cNvPr id="0" name=""/>
        <dsp:cNvSpPr/>
      </dsp:nvSpPr>
      <dsp:spPr>
        <a:xfrm>
          <a:off x="4973109" y="1046839"/>
          <a:ext cx="3345683" cy="8848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l" defTabSz="889000">
            <a:lnSpc>
              <a:spcPct val="90000"/>
            </a:lnSpc>
            <a:spcBef>
              <a:spcPct val="0"/>
            </a:spcBef>
            <a:spcAft>
              <a:spcPct val="35000"/>
            </a:spcAft>
            <a:buNone/>
          </a:pPr>
          <a:r>
            <a:rPr lang="en-US" sz="2000" kern="1200" dirty="0"/>
            <a:t>Family education</a:t>
          </a:r>
        </a:p>
      </dsp:txBody>
      <dsp:txXfrm>
        <a:off x="4973109" y="1046839"/>
        <a:ext cx="3345683" cy="884808"/>
      </dsp:txXfrm>
    </dsp:sp>
    <dsp:sp modelId="{2BCAE537-7FB5-AE40-BD88-1561574116AD}">
      <dsp:nvSpPr>
        <dsp:cNvPr id="0" name=""/>
        <dsp:cNvSpPr/>
      </dsp:nvSpPr>
      <dsp:spPr>
        <a:xfrm>
          <a:off x="2235732" y="1569429"/>
          <a:ext cx="2250732" cy="8848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r" defTabSz="889000">
            <a:lnSpc>
              <a:spcPct val="90000"/>
            </a:lnSpc>
            <a:spcBef>
              <a:spcPct val="0"/>
            </a:spcBef>
            <a:spcAft>
              <a:spcPct val="35000"/>
            </a:spcAft>
            <a:buNone/>
          </a:pPr>
          <a:r>
            <a:rPr lang="en-US" sz="2000" kern="1200" dirty="0"/>
            <a:t>Individual counseling</a:t>
          </a:r>
        </a:p>
      </dsp:txBody>
      <dsp:txXfrm>
        <a:off x="2235732" y="1569429"/>
        <a:ext cx="2250732" cy="884808"/>
      </dsp:txXfrm>
    </dsp:sp>
    <dsp:sp modelId="{D68857A8-2C5A-3247-8C57-BD0C759920EC}">
      <dsp:nvSpPr>
        <dsp:cNvPr id="0" name=""/>
        <dsp:cNvSpPr/>
      </dsp:nvSpPr>
      <dsp:spPr>
        <a:xfrm>
          <a:off x="5918361" y="3236188"/>
          <a:ext cx="120555" cy="120555"/>
        </a:xfrm>
        <a:prstGeom prst="ellipse">
          <a:avLst/>
        </a:prstGeom>
        <a:solidFill>
          <a:schemeClr val="accent1">
            <a:tint val="6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8D40AF-A960-8442-AC2E-46AA4ABD3866}">
      <dsp:nvSpPr>
        <dsp:cNvPr id="0" name=""/>
        <dsp:cNvSpPr/>
      </dsp:nvSpPr>
      <dsp:spPr>
        <a:xfrm>
          <a:off x="6068060" y="2181053"/>
          <a:ext cx="2250732" cy="8848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l" defTabSz="889000">
            <a:lnSpc>
              <a:spcPct val="90000"/>
            </a:lnSpc>
            <a:spcBef>
              <a:spcPct val="0"/>
            </a:spcBef>
            <a:spcAft>
              <a:spcPct val="35000"/>
            </a:spcAft>
            <a:buNone/>
          </a:pPr>
          <a:r>
            <a:rPr lang="en-US" sz="2000" kern="1200" dirty="0"/>
            <a:t>Encouragement for non-drug related activities</a:t>
          </a:r>
        </a:p>
      </dsp:txBody>
      <dsp:txXfrm>
        <a:off x="6068060" y="2181053"/>
        <a:ext cx="2250732" cy="884808"/>
      </dsp:txXfrm>
    </dsp:sp>
    <dsp:sp modelId="{9E430C81-654C-A049-94F4-13A5604FED40}">
      <dsp:nvSpPr>
        <dsp:cNvPr id="0" name=""/>
        <dsp:cNvSpPr/>
      </dsp:nvSpPr>
      <dsp:spPr>
        <a:xfrm>
          <a:off x="2235732" y="2854061"/>
          <a:ext cx="3345683" cy="8848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r" defTabSz="889000">
            <a:lnSpc>
              <a:spcPct val="90000"/>
            </a:lnSpc>
            <a:spcBef>
              <a:spcPct val="0"/>
            </a:spcBef>
            <a:spcAft>
              <a:spcPct val="35000"/>
            </a:spcAft>
            <a:buNone/>
          </a:pPr>
          <a:r>
            <a:rPr lang="en-US" sz="2000" kern="1200" dirty="0"/>
            <a:t>Drug testing</a:t>
          </a:r>
        </a:p>
      </dsp:txBody>
      <dsp:txXfrm>
        <a:off x="2235732" y="2854061"/>
        <a:ext cx="3345683" cy="884808"/>
      </dsp:txXfrm>
    </dsp:sp>
    <dsp:sp modelId="{2F493FC5-6ED2-7B4D-9B5D-31B354827131}">
      <dsp:nvSpPr>
        <dsp:cNvPr id="0" name=""/>
        <dsp:cNvSpPr/>
      </dsp:nvSpPr>
      <dsp:spPr>
        <a:xfrm>
          <a:off x="5277262" y="4645246"/>
          <a:ext cx="3041530" cy="8848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marL="0" lvl="0" indent="0" algn="ctr" defTabSz="889000">
            <a:lnSpc>
              <a:spcPct val="90000"/>
            </a:lnSpc>
            <a:spcBef>
              <a:spcPct val="0"/>
            </a:spcBef>
            <a:spcAft>
              <a:spcPct val="35000"/>
            </a:spcAft>
            <a:buNone/>
          </a:pPr>
          <a:r>
            <a:rPr lang="en-US" sz="2000" kern="1200" dirty="0"/>
            <a:t>12 step support</a:t>
          </a:r>
        </a:p>
      </dsp:txBody>
      <dsp:txXfrm>
        <a:off x="5277262" y="4645246"/>
        <a:ext cx="3041530" cy="8848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55DEF0-3F73-DE4C-B0F1-8A9C121FB2DE}">
      <dsp:nvSpPr>
        <dsp:cNvPr id="0" name=""/>
        <dsp:cNvSpPr/>
      </dsp:nvSpPr>
      <dsp:spPr>
        <a:xfrm>
          <a:off x="0" y="1315749"/>
          <a:ext cx="9845510" cy="1754332"/>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B5EAFD-C292-C643-9BD0-00EA81512E27}">
      <dsp:nvSpPr>
        <dsp:cNvPr id="0" name=""/>
        <dsp:cNvSpPr/>
      </dsp:nvSpPr>
      <dsp:spPr>
        <a:xfrm>
          <a:off x="108" y="0"/>
          <a:ext cx="4322313" cy="1754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177800" rIns="177800" bIns="177800" numCol="1" spcCol="1270" anchor="b" anchorCtr="0">
          <a:noAutofit/>
        </a:bodyPr>
        <a:lstStyle/>
        <a:p>
          <a:pPr marL="0" lvl="0" indent="0" algn="ctr" defTabSz="1111250">
            <a:lnSpc>
              <a:spcPct val="90000"/>
            </a:lnSpc>
            <a:spcBef>
              <a:spcPct val="0"/>
            </a:spcBef>
            <a:spcAft>
              <a:spcPct val="35000"/>
            </a:spcAft>
            <a:buNone/>
          </a:pPr>
          <a:r>
            <a:rPr lang="en-US" sz="2500" kern="1200" dirty="0"/>
            <a:t>Provides rewards (monetary and prizes) for submitting and testing negative through urine analysis and breath testing</a:t>
          </a:r>
        </a:p>
      </dsp:txBody>
      <dsp:txXfrm>
        <a:off x="108" y="0"/>
        <a:ext cx="4322313" cy="1754332"/>
      </dsp:txXfrm>
    </dsp:sp>
    <dsp:sp modelId="{272888FA-3AC5-F549-83D8-0616F02F139D}">
      <dsp:nvSpPr>
        <dsp:cNvPr id="0" name=""/>
        <dsp:cNvSpPr/>
      </dsp:nvSpPr>
      <dsp:spPr>
        <a:xfrm>
          <a:off x="1941973" y="1973623"/>
          <a:ext cx="438583" cy="438583"/>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16E87E-DA76-DE4C-AB0C-6BE9DC8F057F}">
      <dsp:nvSpPr>
        <dsp:cNvPr id="0" name=""/>
        <dsp:cNvSpPr/>
      </dsp:nvSpPr>
      <dsp:spPr>
        <a:xfrm>
          <a:off x="4538537" y="2631498"/>
          <a:ext cx="4322313" cy="1754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177800" rIns="177800" bIns="177800" numCol="1" spcCol="1270" anchor="t" anchorCtr="0">
          <a:noAutofit/>
        </a:bodyPr>
        <a:lstStyle/>
        <a:p>
          <a:pPr marL="0" lvl="0" indent="0" algn="ctr" defTabSz="1111250">
            <a:lnSpc>
              <a:spcPct val="90000"/>
            </a:lnSpc>
            <a:spcBef>
              <a:spcPct val="0"/>
            </a:spcBef>
            <a:spcAft>
              <a:spcPct val="35000"/>
            </a:spcAft>
            <a:buNone/>
          </a:pPr>
          <a:r>
            <a:rPr lang="en-US" sz="2500" kern="1200" dirty="0"/>
            <a:t>Participants earn up to $400 in prizes over 3 months</a:t>
          </a:r>
        </a:p>
      </dsp:txBody>
      <dsp:txXfrm>
        <a:off x="4538537" y="2631498"/>
        <a:ext cx="4322313" cy="1754332"/>
      </dsp:txXfrm>
    </dsp:sp>
    <dsp:sp modelId="{4E2AF123-7D28-6642-A3AB-31048D2DF193}">
      <dsp:nvSpPr>
        <dsp:cNvPr id="0" name=""/>
        <dsp:cNvSpPr/>
      </dsp:nvSpPr>
      <dsp:spPr>
        <a:xfrm>
          <a:off x="6480402" y="1973623"/>
          <a:ext cx="438583" cy="438583"/>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314862-3AA1-C44F-9304-256F2CF93B9B}">
      <dsp:nvSpPr>
        <dsp:cNvPr id="0" name=""/>
        <dsp:cNvSpPr/>
      </dsp:nvSpPr>
      <dsp:spPr>
        <a:xfrm>
          <a:off x="3935091" y="898416"/>
          <a:ext cx="4690979" cy="4706718"/>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ts val="0"/>
            </a:spcAft>
            <a:buNone/>
          </a:pPr>
          <a:r>
            <a:rPr lang="en-US" sz="2400" kern="1200" dirty="0"/>
            <a:t>Universal Assessment</a:t>
          </a:r>
        </a:p>
        <a:p>
          <a:pPr marL="0" lvl="0" indent="0" algn="ctr" defTabSz="1066800">
            <a:lnSpc>
              <a:spcPct val="90000"/>
            </a:lnSpc>
            <a:spcBef>
              <a:spcPct val="0"/>
            </a:spcBef>
            <a:spcAft>
              <a:spcPts val="0"/>
            </a:spcAft>
            <a:buNone/>
          </a:pPr>
          <a:r>
            <a:rPr lang="en-US" sz="2400" kern="1200" dirty="0"/>
            <a:t>Warm hand offs/referrals</a:t>
          </a:r>
        </a:p>
        <a:p>
          <a:pPr marL="0" lvl="0" indent="0" algn="ctr" defTabSz="1066800">
            <a:lnSpc>
              <a:spcPct val="90000"/>
            </a:lnSpc>
            <a:spcBef>
              <a:spcPct val="0"/>
            </a:spcBef>
            <a:spcAft>
              <a:spcPts val="0"/>
            </a:spcAft>
            <a:buNone/>
          </a:pPr>
          <a:r>
            <a:rPr lang="en-US" sz="2400" kern="1200" dirty="0"/>
            <a:t>Treatment Planning</a:t>
          </a:r>
        </a:p>
        <a:p>
          <a:pPr marL="0" lvl="0" indent="0" algn="ctr" defTabSz="1066800">
            <a:lnSpc>
              <a:spcPct val="90000"/>
            </a:lnSpc>
            <a:spcBef>
              <a:spcPct val="0"/>
            </a:spcBef>
            <a:spcAft>
              <a:spcPts val="0"/>
            </a:spcAft>
            <a:buNone/>
          </a:pPr>
          <a:r>
            <a:rPr lang="en-US" sz="2400" kern="1200" dirty="0"/>
            <a:t>Behavioral Therapy </a:t>
          </a:r>
        </a:p>
        <a:p>
          <a:pPr marL="0" lvl="0" indent="0" algn="ctr" defTabSz="1066800">
            <a:lnSpc>
              <a:spcPct val="90000"/>
            </a:lnSpc>
            <a:spcBef>
              <a:spcPct val="0"/>
            </a:spcBef>
            <a:spcAft>
              <a:spcPts val="0"/>
            </a:spcAft>
            <a:buNone/>
          </a:pPr>
          <a:r>
            <a:rPr lang="en-US" sz="2400" kern="1200" dirty="0"/>
            <a:t>Monitoring</a:t>
          </a:r>
        </a:p>
        <a:p>
          <a:pPr marL="0" lvl="0" indent="0" algn="ctr" defTabSz="1066800">
            <a:lnSpc>
              <a:spcPct val="90000"/>
            </a:lnSpc>
            <a:spcBef>
              <a:spcPct val="0"/>
            </a:spcBef>
            <a:spcAft>
              <a:spcPts val="0"/>
            </a:spcAft>
            <a:buNone/>
          </a:pPr>
          <a:r>
            <a:rPr lang="en-US" sz="2400" kern="1200" dirty="0"/>
            <a:t>Case Management </a:t>
          </a:r>
          <a:r>
            <a:rPr lang="en-US" sz="2400" kern="1200" dirty="0" err="1"/>
            <a:t>Pharmocotherapy</a:t>
          </a:r>
          <a:endParaRPr lang="en-US" sz="2400" kern="1200" dirty="0"/>
        </a:p>
        <a:p>
          <a:pPr marL="0" lvl="0" indent="0" algn="ctr" defTabSz="1066800">
            <a:lnSpc>
              <a:spcPct val="90000"/>
            </a:lnSpc>
            <a:spcBef>
              <a:spcPct val="0"/>
            </a:spcBef>
            <a:spcAft>
              <a:spcPts val="0"/>
            </a:spcAft>
            <a:buNone/>
          </a:pPr>
          <a:r>
            <a:rPr lang="en-US" sz="2400" kern="1200" dirty="0"/>
            <a:t>Recovery &amp; Peer Support</a:t>
          </a:r>
        </a:p>
        <a:p>
          <a:pPr marL="0" lvl="0" indent="0" algn="ctr" defTabSz="1066800">
            <a:lnSpc>
              <a:spcPct val="90000"/>
            </a:lnSpc>
            <a:spcBef>
              <a:spcPct val="0"/>
            </a:spcBef>
            <a:spcAft>
              <a:spcPts val="0"/>
            </a:spcAft>
            <a:buNone/>
          </a:pPr>
          <a:r>
            <a:rPr lang="en-US" sz="2400" kern="1200" dirty="0"/>
            <a:t>Continuing care</a:t>
          </a:r>
        </a:p>
      </dsp:txBody>
      <dsp:txXfrm>
        <a:off x="4622069" y="1587699"/>
        <a:ext cx="3317023" cy="3328152"/>
      </dsp:txXfrm>
    </dsp:sp>
    <dsp:sp modelId="{EBC495FD-C6B1-1547-B317-F6948151142E}">
      <dsp:nvSpPr>
        <dsp:cNvPr id="0" name=""/>
        <dsp:cNvSpPr/>
      </dsp:nvSpPr>
      <dsp:spPr>
        <a:xfrm rot="19586349">
          <a:off x="8188328" y="1778230"/>
          <a:ext cx="584816" cy="27861"/>
        </a:xfrm>
        <a:custGeom>
          <a:avLst/>
          <a:gdLst/>
          <a:ahLst/>
          <a:cxnLst/>
          <a:rect l="0" t="0" r="0" b="0"/>
          <a:pathLst>
            <a:path>
              <a:moveTo>
                <a:pt x="0" y="13930"/>
              </a:moveTo>
              <a:lnTo>
                <a:pt x="584816" y="13930"/>
              </a:lnTo>
            </a:path>
          </a:pathLst>
        </a:custGeom>
        <a:noFill/>
        <a:ln w="2222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466116" y="1777540"/>
        <a:ext cx="29240" cy="29240"/>
      </dsp:txXfrm>
    </dsp:sp>
    <dsp:sp modelId="{54B19E32-9E32-294E-AF55-F45820C0112C}">
      <dsp:nvSpPr>
        <dsp:cNvPr id="0" name=""/>
        <dsp:cNvSpPr/>
      </dsp:nvSpPr>
      <dsp:spPr>
        <a:xfrm>
          <a:off x="8539379" y="-92962"/>
          <a:ext cx="2219795" cy="2219795"/>
        </a:xfrm>
        <a:prstGeom prst="ellipse">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Vocational services</a:t>
          </a:r>
        </a:p>
      </dsp:txBody>
      <dsp:txXfrm>
        <a:off x="8864460" y="232119"/>
        <a:ext cx="1569633" cy="1569633"/>
      </dsp:txXfrm>
    </dsp:sp>
    <dsp:sp modelId="{19597AD4-EE44-A742-BD96-9333F13E6200}">
      <dsp:nvSpPr>
        <dsp:cNvPr id="0" name=""/>
        <dsp:cNvSpPr/>
      </dsp:nvSpPr>
      <dsp:spPr>
        <a:xfrm rot="21575026">
          <a:off x="8625998" y="3217784"/>
          <a:ext cx="831692" cy="27861"/>
        </a:xfrm>
        <a:custGeom>
          <a:avLst/>
          <a:gdLst/>
          <a:ahLst/>
          <a:cxnLst/>
          <a:rect l="0" t="0" r="0" b="0"/>
          <a:pathLst>
            <a:path>
              <a:moveTo>
                <a:pt x="0" y="13930"/>
              </a:moveTo>
              <a:lnTo>
                <a:pt x="831692" y="13930"/>
              </a:lnTo>
            </a:path>
          </a:pathLst>
        </a:custGeom>
        <a:noFill/>
        <a:ln w="2222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021052" y="3210923"/>
        <a:ext cx="41584" cy="41584"/>
      </dsp:txXfrm>
    </dsp:sp>
    <dsp:sp modelId="{4E2B1919-58E1-EC4E-8528-34302C1195BB}">
      <dsp:nvSpPr>
        <dsp:cNvPr id="0" name=""/>
        <dsp:cNvSpPr/>
      </dsp:nvSpPr>
      <dsp:spPr>
        <a:xfrm>
          <a:off x="9457650" y="2076470"/>
          <a:ext cx="2287827" cy="2287827"/>
        </a:xfrm>
        <a:prstGeom prst="ellipse">
          <a:avLst/>
        </a:prstGeom>
        <a:solidFill>
          <a:schemeClr val="accent2">
            <a:hueOff val="181439"/>
            <a:satOff val="-2758"/>
            <a:lumOff val="2431"/>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Medical care</a:t>
          </a:r>
        </a:p>
      </dsp:txBody>
      <dsp:txXfrm>
        <a:off x="9792695" y="2411515"/>
        <a:ext cx="1617737" cy="1617737"/>
      </dsp:txXfrm>
    </dsp:sp>
    <dsp:sp modelId="{C0C86C8B-9093-CE48-9843-ED3DE161E8C9}">
      <dsp:nvSpPr>
        <dsp:cNvPr id="0" name=""/>
        <dsp:cNvSpPr/>
      </dsp:nvSpPr>
      <dsp:spPr>
        <a:xfrm rot="2184163">
          <a:off x="8120712" y="4783179"/>
          <a:ext cx="511402" cy="27861"/>
        </a:xfrm>
        <a:custGeom>
          <a:avLst/>
          <a:gdLst/>
          <a:ahLst/>
          <a:cxnLst/>
          <a:rect l="0" t="0" r="0" b="0"/>
          <a:pathLst>
            <a:path>
              <a:moveTo>
                <a:pt x="0" y="13930"/>
              </a:moveTo>
              <a:lnTo>
                <a:pt x="511402" y="13930"/>
              </a:lnTo>
            </a:path>
          </a:pathLst>
        </a:custGeom>
        <a:noFill/>
        <a:ln w="2222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363628" y="4784325"/>
        <a:ext cx="25570" cy="25570"/>
      </dsp:txXfrm>
    </dsp:sp>
    <dsp:sp modelId="{7DA6211E-CF47-AF47-92AF-0B03313BFFE8}">
      <dsp:nvSpPr>
        <dsp:cNvPr id="0" name=""/>
        <dsp:cNvSpPr/>
      </dsp:nvSpPr>
      <dsp:spPr>
        <a:xfrm>
          <a:off x="8348425" y="4461773"/>
          <a:ext cx="2396226" cy="2396226"/>
        </a:xfrm>
        <a:prstGeom prst="ellipse">
          <a:avLst/>
        </a:prstGeom>
        <a:solidFill>
          <a:schemeClr val="accent2">
            <a:hueOff val="362878"/>
            <a:satOff val="-5516"/>
            <a:lumOff val="4863"/>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Education and childcare services</a:t>
          </a:r>
        </a:p>
      </dsp:txBody>
      <dsp:txXfrm>
        <a:off x="8699344" y="4812692"/>
        <a:ext cx="1694388" cy="1694388"/>
      </dsp:txXfrm>
    </dsp:sp>
    <dsp:sp modelId="{3A7A7DA6-B1FA-0C46-BE2A-8071F47541C8}">
      <dsp:nvSpPr>
        <dsp:cNvPr id="0" name=""/>
        <dsp:cNvSpPr/>
      </dsp:nvSpPr>
      <dsp:spPr>
        <a:xfrm rot="8463757">
          <a:off x="4124030" y="4830428"/>
          <a:ext cx="370945" cy="27861"/>
        </a:xfrm>
        <a:custGeom>
          <a:avLst/>
          <a:gdLst/>
          <a:ahLst/>
          <a:cxnLst/>
          <a:rect l="0" t="0" r="0" b="0"/>
          <a:pathLst>
            <a:path>
              <a:moveTo>
                <a:pt x="0" y="13930"/>
              </a:moveTo>
              <a:lnTo>
                <a:pt x="370945" y="13930"/>
              </a:lnTo>
            </a:path>
          </a:pathLst>
        </a:custGeom>
        <a:noFill/>
        <a:ln w="2222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4300230" y="4835085"/>
        <a:ext cx="18547" cy="18547"/>
      </dsp:txXfrm>
    </dsp:sp>
    <dsp:sp modelId="{E18A313A-C4BE-214C-80DA-A3203A400C3C}">
      <dsp:nvSpPr>
        <dsp:cNvPr id="0" name=""/>
        <dsp:cNvSpPr/>
      </dsp:nvSpPr>
      <dsp:spPr>
        <a:xfrm>
          <a:off x="2094173" y="4528114"/>
          <a:ext cx="2329873" cy="2329873"/>
        </a:xfrm>
        <a:prstGeom prst="ellipse">
          <a:avLst/>
        </a:prstGeom>
        <a:solidFill>
          <a:schemeClr val="accent2">
            <a:hueOff val="544317"/>
            <a:satOff val="-8273"/>
            <a:lumOff val="7294"/>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Legal services</a:t>
          </a:r>
        </a:p>
      </dsp:txBody>
      <dsp:txXfrm>
        <a:off x="2435375" y="4869316"/>
        <a:ext cx="1647469" cy="1647469"/>
      </dsp:txXfrm>
    </dsp:sp>
    <dsp:sp modelId="{E267F7BB-2FCB-9148-8B1A-665BECD91B7D}">
      <dsp:nvSpPr>
        <dsp:cNvPr id="0" name=""/>
        <dsp:cNvSpPr/>
      </dsp:nvSpPr>
      <dsp:spPr>
        <a:xfrm rot="10657867">
          <a:off x="3129114" y="3351496"/>
          <a:ext cx="808313" cy="27861"/>
        </a:xfrm>
        <a:custGeom>
          <a:avLst/>
          <a:gdLst/>
          <a:ahLst/>
          <a:cxnLst/>
          <a:rect l="0" t="0" r="0" b="0"/>
          <a:pathLst>
            <a:path>
              <a:moveTo>
                <a:pt x="0" y="13930"/>
              </a:moveTo>
              <a:lnTo>
                <a:pt x="808313" y="13930"/>
              </a:lnTo>
            </a:path>
          </a:pathLst>
        </a:custGeom>
        <a:noFill/>
        <a:ln w="2222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513063" y="3345219"/>
        <a:ext cx="40415" cy="40415"/>
      </dsp:txXfrm>
    </dsp:sp>
    <dsp:sp modelId="{45280883-C73E-9346-8AA1-F6223F9969EA}">
      <dsp:nvSpPr>
        <dsp:cNvPr id="0" name=""/>
        <dsp:cNvSpPr/>
      </dsp:nvSpPr>
      <dsp:spPr>
        <a:xfrm>
          <a:off x="862869" y="2295215"/>
          <a:ext cx="2267559" cy="2267559"/>
        </a:xfrm>
        <a:prstGeom prst="ellipse">
          <a:avLst/>
        </a:prstGeom>
        <a:solidFill>
          <a:schemeClr val="accent2">
            <a:hueOff val="725756"/>
            <a:satOff val="-11031"/>
            <a:lumOff val="9726"/>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Housing/ transport</a:t>
          </a:r>
        </a:p>
      </dsp:txBody>
      <dsp:txXfrm>
        <a:off x="1194945" y="2627291"/>
        <a:ext cx="1603407" cy="1603407"/>
      </dsp:txXfrm>
    </dsp:sp>
    <dsp:sp modelId="{3A22A00D-4945-984E-B9C9-18EBA1D3C15A}">
      <dsp:nvSpPr>
        <dsp:cNvPr id="0" name=""/>
        <dsp:cNvSpPr/>
      </dsp:nvSpPr>
      <dsp:spPr>
        <a:xfrm rot="12593399">
          <a:off x="3459658" y="1858303"/>
          <a:ext cx="841713" cy="27861"/>
        </a:xfrm>
        <a:custGeom>
          <a:avLst/>
          <a:gdLst/>
          <a:ahLst/>
          <a:cxnLst/>
          <a:rect l="0" t="0" r="0" b="0"/>
          <a:pathLst>
            <a:path>
              <a:moveTo>
                <a:pt x="0" y="13930"/>
              </a:moveTo>
              <a:lnTo>
                <a:pt x="841713" y="13930"/>
              </a:lnTo>
            </a:path>
          </a:pathLst>
        </a:custGeom>
        <a:noFill/>
        <a:ln w="2222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859472" y="1851191"/>
        <a:ext cx="42085" cy="42085"/>
      </dsp:txXfrm>
    </dsp:sp>
    <dsp:sp modelId="{784DC66E-D457-A947-A0FF-801F473A2A94}">
      <dsp:nvSpPr>
        <dsp:cNvPr id="0" name=""/>
        <dsp:cNvSpPr/>
      </dsp:nvSpPr>
      <dsp:spPr>
        <a:xfrm>
          <a:off x="1444094" y="1"/>
          <a:ext cx="2219134" cy="2219134"/>
        </a:xfrm>
        <a:prstGeom prst="ellipse">
          <a:avLst/>
        </a:prstGeom>
        <a:solidFill>
          <a:schemeClr val="accent2">
            <a:hueOff val="907195"/>
            <a:satOff val="-13789"/>
            <a:lumOff val="1215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Financial services</a:t>
          </a:r>
        </a:p>
      </dsp:txBody>
      <dsp:txXfrm>
        <a:off x="1769079" y="324986"/>
        <a:ext cx="1569164" cy="15691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64FE25-1BB8-F942-9076-497FCB474566}">
      <dsp:nvSpPr>
        <dsp:cNvPr id="0" name=""/>
        <dsp:cNvSpPr/>
      </dsp:nvSpPr>
      <dsp:spPr>
        <a:xfrm>
          <a:off x="1910595" y="0"/>
          <a:ext cx="7789784" cy="4673870"/>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030" tIns="240030" rIns="240030" bIns="240030" numCol="1" spcCol="1270" anchor="ctr" anchorCtr="0">
          <a:noAutofit/>
        </a:bodyPr>
        <a:lstStyle/>
        <a:p>
          <a:pPr marL="0" lvl="0" indent="0" algn="ctr" defTabSz="2800350">
            <a:lnSpc>
              <a:spcPct val="90000"/>
            </a:lnSpc>
            <a:spcBef>
              <a:spcPct val="0"/>
            </a:spcBef>
            <a:spcAft>
              <a:spcPct val="35000"/>
            </a:spcAft>
            <a:buNone/>
          </a:pPr>
          <a:r>
            <a:rPr lang="en-US" sz="6300" kern="1200" dirty="0"/>
            <a:t>What does the research say about the link between methamphetamine use and violence?</a:t>
          </a:r>
        </a:p>
      </dsp:txBody>
      <dsp:txXfrm>
        <a:off x="1910595" y="0"/>
        <a:ext cx="7789784" cy="46738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FD77C2-ADBB-504E-9D53-693424BC3F3C}">
      <dsp:nvSpPr>
        <dsp:cNvPr id="0" name=""/>
        <dsp:cNvSpPr/>
      </dsp:nvSpPr>
      <dsp:spPr>
        <a:xfrm>
          <a:off x="0" y="1796"/>
          <a:ext cx="9375775" cy="0"/>
        </a:xfrm>
        <a:prstGeom prst="lin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133BFF-C9A5-FF4B-B3E5-E49E9EE42285}">
      <dsp:nvSpPr>
        <dsp:cNvPr id="0" name=""/>
        <dsp:cNvSpPr/>
      </dsp:nvSpPr>
      <dsp:spPr>
        <a:xfrm>
          <a:off x="0" y="1796"/>
          <a:ext cx="9375775" cy="12248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Law enforcement officials nationwide identify methamphetamine as the drug that contributes most to violent crime </a:t>
          </a:r>
        </a:p>
      </dsp:txBody>
      <dsp:txXfrm>
        <a:off x="0" y="1796"/>
        <a:ext cx="9375775" cy="1224881"/>
      </dsp:txXfrm>
    </dsp:sp>
    <dsp:sp modelId="{F4E3E644-3308-AE44-A414-1D4CC57D205D}">
      <dsp:nvSpPr>
        <dsp:cNvPr id="0" name=""/>
        <dsp:cNvSpPr/>
      </dsp:nvSpPr>
      <dsp:spPr>
        <a:xfrm>
          <a:off x="0" y="1226678"/>
          <a:ext cx="9375775" cy="0"/>
        </a:xfrm>
        <a:prstGeom prst="lin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0A6A1D-36B2-BE4D-B45E-D45AADCFA824}">
      <dsp:nvSpPr>
        <dsp:cNvPr id="0" name=""/>
        <dsp:cNvSpPr/>
      </dsp:nvSpPr>
      <dsp:spPr>
        <a:xfrm>
          <a:off x="0" y="1226678"/>
          <a:ext cx="9375775" cy="12248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Customs and Border Patrol have reported a steady increase in meth seizures since 2012 </a:t>
          </a:r>
        </a:p>
      </dsp:txBody>
      <dsp:txXfrm>
        <a:off x="0" y="1226678"/>
        <a:ext cx="9375775" cy="1224881"/>
      </dsp:txXfrm>
    </dsp:sp>
    <dsp:sp modelId="{9F3E3297-1C8A-CF4B-A1BB-0745F76EDC3E}">
      <dsp:nvSpPr>
        <dsp:cNvPr id="0" name=""/>
        <dsp:cNvSpPr/>
      </dsp:nvSpPr>
      <dsp:spPr>
        <a:xfrm>
          <a:off x="0" y="2451559"/>
          <a:ext cx="9375775" cy="0"/>
        </a:xfrm>
        <a:prstGeom prst="lin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8B8B05-58D5-1B4C-BB08-E73B0690DFDD}">
      <dsp:nvSpPr>
        <dsp:cNvPr id="0" name=""/>
        <dsp:cNvSpPr/>
      </dsp:nvSpPr>
      <dsp:spPr>
        <a:xfrm>
          <a:off x="0" y="2451559"/>
          <a:ext cx="9375775" cy="12248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Competition between wholesale drug trafficking organizations has led to lower methamphetamine prices, higher drug purity, and expanded drug-related violence concerns. </a:t>
          </a:r>
          <a:r>
            <a:rPr lang="en-US" sz="2500" kern="1200" dirty="0">
              <a:effectLst/>
            </a:rPr>
            <a:t> </a:t>
          </a:r>
        </a:p>
      </dsp:txBody>
      <dsp:txXfrm>
        <a:off x="0" y="2451559"/>
        <a:ext cx="9375775" cy="122488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ADC4A7-7D00-2646-A911-6117156EA097}">
      <dsp:nvSpPr>
        <dsp:cNvPr id="0" name=""/>
        <dsp:cNvSpPr/>
      </dsp:nvSpPr>
      <dsp:spPr>
        <a:xfrm>
          <a:off x="3784064" y="339005"/>
          <a:ext cx="4380992" cy="4380992"/>
        </a:xfrm>
        <a:prstGeom prst="pie">
          <a:avLst>
            <a:gd name="adj1" fmla="val 16200000"/>
            <a:gd name="adj2" fmla="val 180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Systematic</a:t>
          </a:r>
        </a:p>
      </dsp:txBody>
      <dsp:txXfrm>
        <a:off x="6092952" y="1267358"/>
        <a:ext cx="1564640" cy="1303866"/>
      </dsp:txXfrm>
    </dsp:sp>
    <dsp:sp modelId="{0889BDB7-FEE9-7E45-82A5-1F2D78BC5147}">
      <dsp:nvSpPr>
        <dsp:cNvPr id="0" name=""/>
        <dsp:cNvSpPr/>
      </dsp:nvSpPr>
      <dsp:spPr>
        <a:xfrm>
          <a:off x="3693837" y="495469"/>
          <a:ext cx="4380992" cy="4380992"/>
        </a:xfrm>
        <a:prstGeom prst="pie">
          <a:avLst>
            <a:gd name="adj1" fmla="val 1800000"/>
            <a:gd name="adj2" fmla="val 900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err="1"/>
            <a:t>Pharmocological</a:t>
          </a:r>
          <a:endParaRPr lang="en-US" sz="2400" kern="1200" dirty="0"/>
        </a:p>
      </dsp:txBody>
      <dsp:txXfrm>
        <a:off x="4736930" y="3337898"/>
        <a:ext cx="2346960" cy="1147402"/>
      </dsp:txXfrm>
    </dsp:sp>
    <dsp:sp modelId="{36E62934-7FE2-6047-8C15-1673FC296901}">
      <dsp:nvSpPr>
        <dsp:cNvPr id="0" name=""/>
        <dsp:cNvSpPr/>
      </dsp:nvSpPr>
      <dsp:spPr>
        <a:xfrm>
          <a:off x="3603609" y="339005"/>
          <a:ext cx="4380992" cy="4380992"/>
        </a:xfrm>
        <a:prstGeom prst="pie">
          <a:avLst>
            <a:gd name="adj1" fmla="val 9000000"/>
            <a:gd name="adj2" fmla="val 1620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Economic-Compulsive</a:t>
          </a:r>
        </a:p>
      </dsp:txBody>
      <dsp:txXfrm>
        <a:off x="4111074" y="1267358"/>
        <a:ext cx="1564640" cy="1303866"/>
      </dsp:txXfrm>
    </dsp:sp>
    <dsp:sp modelId="{C222D6A1-1E75-1A40-8C85-823EB69CF539}">
      <dsp:nvSpPr>
        <dsp:cNvPr id="0" name=""/>
        <dsp:cNvSpPr/>
      </dsp:nvSpPr>
      <dsp:spPr>
        <a:xfrm>
          <a:off x="3513222" y="67801"/>
          <a:ext cx="4923400" cy="4923400"/>
        </a:xfrm>
        <a:prstGeom prst="circularArrow">
          <a:avLst>
            <a:gd name="adj1" fmla="val 5085"/>
            <a:gd name="adj2" fmla="val 327528"/>
            <a:gd name="adj3" fmla="val 1472472"/>
            <a:gd name="adj4" fmla="val 16199432"/>
            <a:gd name="adj5" fmla="val 5932"/>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0D26BA-1D3E-9342-9DC1-8C82A7BE3196}">
      <dsp:nvSpPr>
        <dsp:cNvPr id="0" name=""/>
        <dsp:cNvSpPr/>
      </dsp:nvSpPr>
      <dsp:spPr>
        <a:xfrm>
          <a:off x="3422633" y="223988"/>
          <a:ext cx="4923400" cy="4923400"/>
        </a:xfrm>
        <a:prstGeom prst="circularArrow">
          <a:avLst>
            <a:gd name="adj1" fmla="val 5085"/>
            <a:gd name="adj2" fmla="val 327528"/>
            <a:gd name="adj3" fmla="val 8671970"/>
            <a:gd name="adj4" fmla="val 1800502"/>
            <a:gd name="adj5" fmla="val 5932"/>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4529FC-F72F-5E4F-AC74-B236128CF9DE}">
      <dsp:nvSpPr>
        <dsp:cNvPr id="0" name=""/>
        <dsp:cNvSpPr/>
      </dsp:nvSpPr>
      <dsp:spPr>
        <a:xfrm>
          <a:off x="3332043" y="67801"/>
          <a:ext cx="4923400" cy="4923400"/>
        </a:xfrm>
        <a:prstGeom prst="circularArrow">
          <a:avLst>
            <a:gd name="adj1" fmla="val 5085"/>
            <a:gd name="adj2" fmla="val 327528"/>
            <a:gd name="adj3" fmla="val 15873039"/>
            <a:gd name="adj4" fmla="val 9000000"/>
            <a:gd name="adj5" fmla="val 5932"/>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A48E0C-4B1F-E24F-9EB6-3814CF83B07C}">
      <dsp:nvSpPr>
        <dsp:cNvPr id="0" name=""/>
        <dsp:cNvSpPr/>
      </dsp:nvSpPr>
      <dsp:spPr>
        <a:xfrm>
          <a:off x="2344641" y="4173460"/>
          <a:ext cx="4618942" cy="0"/>
        </a:xfrm>
        <a:prstGeom prst="line">
          <a:avLst/>
        </a:pr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4787BF-275E-124D-861A-B9CD264A7407}">
      <dsp:nvSpPr>
        <dsp:cNvPr id="0" name=""/>
        <dsp:cNvSpPr/>
      </dsp:nvSpPr>
      <dsp:spPr>
        <a:xfrm>
          <a:off x="2344641" y="3033965"/>
          <a:ext cx="3845211" cy="0"/>
        </a:xfrm>
        <a:prstGeom prst="line">
          <a:avLst/>
        </a:pr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179591-6778-354F-B1DE-2DAA27A83367}">
      <dsp:nvSpPr>
        <dsp:cNvPr id="0" name=""/>
        <dsp:cNvSpPr/>
      </dsp:nvSpPr>
      <dsp:spPr>
        <a:xfrm>
          <a:off x="2344641" y="1655316"/>
          <a:ext cx="3845211" cy="0"/>
        </a:xfrm>
        <a:prstGeom prst="line">
          <a:avLst/>
        </a:pr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1CF4DC-EF55-C54A-A354-97EEC4B0C352}">
      <dsp:nvSpPr>
        <dsp:cNvPr id="0" name=""/>
        <dsp:cNvSpPr/>
      </dsp:nvSpPr>
      <dsp:spPr>
        <a:xfrm>
          <a:off x="2344641" y="515821"/>
          <a:ext cx="4618942" cy="0"/>
        </a:xfrm>
        <a:prstGeom prst="line">
          <a:avLst/>
        </a:pr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786CF0-D842-424D-BD9D-D696BEDB43DF}">
      <dsp:nvSpPr>
        <dsp:cNvPr id="0" name=""/>
        <dsp:cNvSpPr/>
      </dsp:nvSpPr>
      <dsp:spPr>
        <a:xfrm>
          <a:off x="0" y="0"/>
          <a:ext cx="4689282" cy="4689282"/>
        </a:xfrm>
        <a:prstGeom prst="ellipse">
          <a:avLst/>
        </a:prstGeom>
        <a:solidFill>
          <a:schemeClr val="accent1">
            <a:tint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86EC61-AA21-704E-BCBA-6A52C82C2C64}">
      <dsp:nvSpPr>
        <dsp:cNvPr id="0" name=""/>
        <dsp:cNvSpPr/>
      </dsp:nvSpPr>
      <dsp:spPr>
        <a:xfrm>
          <a:off x="844070" y="2490008"/>
          <a:ext cx="3001140" cy="1547463"/>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b" anchorCtr="0">
          <a:noAutofit/>
        </a:bodyPr>
        <a:lstStyle/>
        <a:p>
          <a:pPr marL="0" lvl="0" indent="0" algn="ctr" defTabSz="2889250">
            <a:lnSpc>
              <a:spcPct val="90000"/>
            </a:lnSpc>
            <a:spcBef>
              <a:spcPct val="0"/>
            </a:spcBef>
            <a:spcAft>
              <a:spcPct val="35000"/>
            </a:spcAft>
            <a:buNone/>
          </a:pPr>
          <a:endParaRPr lang="en-US" sz="6500" kern="1200"/>
        </a:p>
      </dsp:txBody>
      <dsp:txXfrm>
        <a:off x="844070" y="2490008"/>
        <a:ext cx="3001140" cy="1547463"/>
      </dsp:txXfrm>
    </dsp:sp>
    <dsp:sp modelId="{C65B87FC-C758-3845-A9E3-0AE3BD10778B}">
      <dsp:nvSpPr>
        <dsp:cNvPr id="0" name=""/>
        <dsp:cNvSpPr/>
      </dsp:nvSpPr>
      <dsp:spPr>
        <a:xfrm>
          <a:off x="6447762" y="0"/>
          <a:ext cx="1031642" cy="1031642"/>
        </a:xfrm>
        <a:prstGeom prst="ellipse">
          <a:avLst/>
        </a:prstGeom>
        <a:solidFill>
          <a:schemeClr val="accent1">
            <a:tint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86F185-0146-7F46-B20A-C4D47466C9F7}">
      <dsp:nvSpPr>
        <dsp:cNvPr id="0" name=""/>
        <dsp:cNvSpPr/>
      </dsp:nvSpPr>
      <dsp:spPr>
        <a:xfrm>
          <a:off x="7479404" y="0"/>
          <a:ext cx="2152315" cy="1031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0" rIns="140970" bIns="0" numCol="1" spcCol="1270" anchor="ctr" anchorCtr="0">
          <a:noAutofit/>
        </a:bodyPr>
        <a:lstStyle/>
        <a:p>
          <a:pPr marL="0" lvl="0" indent="0" algn="l" defTabSz="1644650">
            <a:lnSpc>
              <a:spcPct val="90000"/>
            </a:lnSpc>
            <a:spcBef>
              <a:spcPct val="0"/>
            </a:spcBef>
            <a:spcAft>
              <a:spcPct val="35000"/>
            </a:spcAft>
            <a:buNone/>
          </a:pPr>
          <a:r>
            <a:rPr lang="en-US" sz="3700" kern="1200" dirty="0"/>
            <a:t>Irritability</a:t>
          </a:r>
        </a:p>
      </dsp:txBody>
      <dsp:txXfrm>
        <a:off x="7479404" y="0"/>
        <a:ext cx="2152315" cy="1031642"/>
      </dsp:txXfrm>
    </dsp:sp>
    <dsp:sp modelId="{4D16A95A-9D10-B444-822B-7196A512D7B2}">
      <dsp:nvSpPr>
        <dsp:cNvPr id="0" name=""/>
        <dsp:cNvSpPr/>
      </dsp:nvSpPr>
      <dsp:spPr>
        <a:xfrm>
          <a:off x="5674031" y="1139495"/>
          <a:ext cx="1031642" cy="1031642"/>
        </a:xfrm>
        <a:prstGeom prst="ellipse">
          <a:avLst/>
        </a:prstGeom>
        <a:solidFill>
          <a:schemeClr val="accent1">
            <a:tint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E3C0D0-C7A8-1A45-8045-66E762968AA0}">
      <dsp:nvSpPr>
        <dsp:cNvPr id="0" name=""/>
        <dsp:cNvSpPr/>
      </dsp:nvSpPr>
      <dsp:spPr>
        <a:xfrm>
          <a:off x="6705673" y="1139495"/>
          <a:ext cx="2013335" cy="1031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0" rIns="140970" bIns="0" numCol="1" spcCol="1270" anchor="ctr" anchorCtr="0">
          <a:noAutofit/>
        </a:bodyPr>
        <a:lstStyle/>
        <a:p>
          <a:pPr marL="0" lvl="0" indent="0" algn="l" defTabSz="1644650">
            <a:lnSpc>
              <a:spcPct val="90000"/>
            </a:lnSpc>
            <a:spcBef>
              <a:spcPct val="0"/>
            </a:spcBef>
            <a:spcAft>
              <a:spcPct val="35000"/>
            </a:spcAft>
            <a:buNone/>
          </a:pPr>
          <a:r>
            <a:rPr lang="en-US" sz="3700" kern="1200" dirty="0"/>
            <a:t>Paranoia</a:t>
          </a:r>
        </a:p>
      </dsp:txBody>
      <dsp:txXfrm>
        <a:off x="6705673" y="1139495"/>
        <a:ext cx="2013335" cy="1031642"/>
      </dsp:txXfrm>
    </dsp:sp>
    <dsp:sp modelId="{1FC4F238-F4BB-BF4F-9F6F-202A658BD165}">
      <dsp:nvSpPr>
        <dsp:cNvPr id="0" name=""/>
        <dsp:cNvSpPr/>
      </dsp:nvSpPr>
      <dsp:spPr>
        <a:xfrm>
          <a:off x="5674031" y="2518144"/>
          <a:ext cx="1031642" cy="1031642"/>
        </a:xfrm>
        <a:prstGeom prst="ellipse">
          <a:avLst/>
        </a:prstGeom>
        <a:solidFill>
          <a:schemeClr val="accent1">
            <a:tint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8274F6-6469-274A-B540-9637BA034770}">
      <dsp:nvSpPr>
        <dsp:cNvPr id="0" name=""/>
        <dsp:cNvSpPr/>
      </dsp:nvSpPr>
      <dsp:spPr>
        <a:xfrm>
          <a:off x="6705673" y="2518144"/>
          <a:ext cx="2134946" cy="1031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0" rIns="140970" bIns="0" numCol="1" spcCol="1270" anchor="ctr" anchorCtr="0">
          <a:noAutofit/>
        </a:bodyPr>
        <a:lstStyle/>
        <a:p>
          <a:pPr marL="0" lvl="0" indent="0" algn="l" defTabSz="1644650">
            <a:lnSpc>
              <a:spcPct val="90000"/>
            </a:lnSpc>
            <a:spcBef>
              <a:spcPct val="0"/>
            </a:spcBef>
            <a:spcAft>
              <a:spcPct val="35000"/>
            </a:spcAft>
            <a:buNone/>
          </a:pPr>
          <a:r>
            <a:rPr lang="en-US" sz="3700" kern="1200" dirty="0"/>
            <a:t>Lack of inhibition</a:t>
          </a:r>
        </a:p>
      </dsp:txBody>
      <dsp:txXfrm>
        <a:off x="6705673" y="2518144"/>
        <a:ext cx="2134946" cy="1031642"/>
      </dsp:txXfrm>
    </dsp:sp>
    <dsp:sp modelId="{98F80330-5859-0647-9FA7-4960F9383CB6}">
      <dsp:nvSpPr>
        <dsp:cNvPr id="0" name=""/>
        <dsp:cNvSpPr/>
      </dsp:nvSpPr>
      <dsp:spPr>
        <a:xfrm>
          <a:off x="6447762" y="3657639"/>
          <a:ext cx="1031642" cy="1031642"/>
        </a:xfrm>
        <a:prstGeom prst="ellipse">
          <a:avLst/>
        </a:prstGeom>
        <a:solidFill>
          <a:schemeClr val="accent1">
            <a:tint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2576BD-9990-1143-A310-7EA6E935EFDA}">
      <dsp:nvSpPr>
        <dsp:cNvPr id="0" name=""/>
        <dsp:cNvSpPr/>
      </dsp:nvSpPr>
      <dsp:spPr>
        <a:xfrm>
          <a:off x="7479404" y="3657639"/>
          <a:ext cx="3550211" cy="1031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0" rIns="140970" bIns="0" numCol="1" spcCol="1270" anchor="ctr" anchorCtr="0">
          <a:noAutofit/>
        </a:bodyPr>
        <a:lstStyle/>
        <a:p>
          <a:pPr marL="0" lvl="0" indent="0" algn="l" defTabSz="1644650">
            <a:lnSpc>
              <a:spcPct val="90000"/>
            </a:lnSpc>
            <a:spcBef>
              <a:spcPct val="0"/>
            </a:spcBef>
            <a:spcAft>
              <a:spcPct val="35000"/>
            </a:spcAft>
            <a:buNone/>
          </a:pPr>
          <a:r>
            <a:rPr lang="en-US" sz="3700" kern="1200" dirty="0"/>
            <a:t>Extreme distrust of others</a:t>
          </a:r>
        </a:p>
      </dsp:txBody>
      <dsp:txXfrm>
        <a:off x="7479404" y="3657639"/>
        <a:ext cx="3550211" cy="103164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E716F4-901B-8A48-A0B9-100D4EBBFD8F}">
      <dsp:nvSpPr>
        <dsp:cNvPr id="0" name=""/>
        <dsp:cNvSpPr/>
      </dsp:nvSpPr>
      <dsp:spPr>
        <a:xfrm rot="5400000">
          <a:off x="1094819" y="1053825"/>
          <a:ext cx="1648851" cy="198726"/>
        </a:xfrm>
        <a:prstGeom prst="rect">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D64AD0C-DAFA-7645-8B97-F44565CE51DE}">
      <dsp:nvSpPr>
        <dsp:cNvPr id="0" name=""/>
        <dsp:cNvSpPr/>
      </dsp:nvSpPr>
      <dsp:spPr>
        <a:xfrm>
          <a:off x="1474026" y="1385"/>
          <a:ext cx="2208077" cy="1324846"/>
        </a:xfrm>
        <a:prstGeom prst="roundRect">
          <a:avLst>
            <a:gd name="adj" fmla="val 10000"/>
          </a:avLst>
        </a:prstGeom>
        <a:solidFill>
          <a:schemeClr val="lt1">
            <a:hueOff val="0"/>
            <a:satOff val="0"/>
            <a:lumOff val="0"/>
            <a:alphaOff val="0"/>
          </a:schemeClr>
        </a:solidFill>
        <a:ln w="2222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Male gender</a:t>
          </a:r>
        </a:p>
      </dsp:txBody>
      <dsp:txXfrm>
        <a:off x="1512829" y="40188"/>
        <a:ext cx="2130471" cy="1247240"/>
      </dsp:txXfrm>
    </dsp:sp>
    <dsp:sp modelId="{BFADE4B3-7DCB-C841-94A2-BA4908C2FD5B}">
      <dsp:nvSpPr>
        <dsp:cNvPr id="0" name=""/>
        <dsp:cNvSpPr/>
      </dsp:nvSpPr>
      <dsp:spPr>
        <a:xfrm rot="5400000">
          <a:off x="1094819" y="2709883"/>
          <a:ext cx="1648851" cy="198726"/>
        </a:xfrm>
        <a:prstGeom prst="rect">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9E6CC2-C85D-6545-A1F1-03F8CE6C8D8B}">
      <dsp:nvSpPr>
        <dsp:cNvPr id="0" name=""/>
        <dsp:cNvSpPr/>
      </dsp:nvSpPr>
      <dsp:spPr>
        <a:xfrm>
          <a:off x="1474026" y="1657443"/>
          <a:ext cx="2208077" cy="1324846"/>
        </a:xfrm>
        <a:prstGeom prst="roundRect">
          <a:avLst>
            <a:gd name="adj" fmla="val 10000"/>
          </a:avLst>
        </a:prstGeom>
        <a:solidFill>
          <a:schemeClr val="lt1">
            <a:hueOff val="0"/>
            <a:satOff val="0"/>
            <a:lumOff val="0"/>
            <a:alphaOff val="0"/>
          </a:schemeClr>
        </a:solidFill>
        <a:ln w="2222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Younger age</a:t>
          </a:r>
        </a:p>
      </dsp:txBody>
      <dsp:txXfrm>
        <a:off x="1512829" y="1696246"/>
        <a:ext cx="2130471" cy="1247240"/>
      </dsp:txXfrm>
    </dsp:sp>
    <dsp:sp modelId="{FE866B9A-51F3-3349-99AF-124B12F7C767}">
      <dsp:nvSpPr>
        <dsp:cNvPr id="0" name=""/>
        <dsp:cNvSpPr/>
      </dsp:nvSpPr>
      <dsp:spPr>
        <a:xfrm>
          <a:off x="1922848" y="3537912"/>
          <a:ext cx="2929535" cy="198726"/>
        </a:xfrm>
        <a:prstGeom prst="rect">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E8A4EC6-739D-F64A-AE02-E7BACEB5D554}">
      <dsp:nvSpPr>
        <dsp:cNvPr id="0" name=""/>
        <dsp:cNvSpPr/>
      </dsp:nvSpPr>
      <dsp:spPr>
        <a:xfrm>
          <a:off x="1474026" y="3313501"/>
          <a:ext cx="2208077" cy="1324846"/>
        </a:xfrm>
        <a:prstGeom prst="roundRect">
          <a:avLst>
            <a:gd name="adj" fmla="val 10000"/>
          </a:avLst>
        </a:prstGeom>
        <a:solidFill>
          <a:schemeClr val="lt1">
            <a:hueOff val="0"/>
            <a:satOff val="0"/>
            <a:lumOff val="0"/>
            <a:alphaOff val="0"/>
          </a:schemeClr>
        </a:solidFill>
        <a:ln w="2222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Involved in meth sales</a:t>
          </a:r>
        </a:p>
      </dsp:txBody>
      <dsp:txXfrm>
        <a:off x="1512829" y="3352304"/>
        <a:ext cx="2130471" cy="1247240"/>
      </dsp:txXfrm>
    </dsp:sp>
    <dsp:sp modelId="{E7C56E0D-F7A2-B14C-93A2-33C02472818F}">
      <dsp:nvSpPr>
        <dsp:cNvPr id="0" name=""/>
        <dsp:cNvSpPr/>
      </dsp:nvSpPr>
      <dsp:spPr>
        <a:xfrm rot="16200000">
          <a:off x="4031562" y="2709883"/>
          <a:ext cx="1648851" cy="198726"/>
        </a:xfrm>
        <a:prstGeom prst="rect">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DD904A7-DB47-FA40-9543-EA5DB8FA4877}">
      <dsp:nvSpPr>
        <dsp:cNvPr id="0" name=""/>
        <dsp:cNvSpPr/>
      </dsp:nvSpPr>
      <dsp:spPr>
        <a:xfrm>
          <a:off x="4410769" y="3313501"/>
          <a:ext cx="2208077" cy="1324846"/>
        </a:xfrm>
        <a:prstGeom prst="roundRect">
          <a:avLst>
            <a:gd name="adj" fmla="val 10000"/>
          </a:avLst>
        </a:prstGeom>
        <a:solidFill>
          <a:schemeClr val="lt1">
            <a:hueOff val="0"/>
            <a:satOff val="0"/>
            <a:lumOff val="0"/>
            <a:alphaOff val="0"/>
          </a:schemeClr>
        </a:solidFill>
        <a:ln w="2222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Those reporting paranoia</a:t>
          </a:r>
        </a:p>
      </dsp:txBody>
      <dsp:txXfrm>
        <a:off x="4449572" y="3352304"/>
        <a:ext cx="2130471" cy="1247240"/>
      </dsp:txXfrm>
    </dsp:sp>
    <dsp:sp modelId="{1265CFB8-A3AF-D242-ABAC-D62CB8226D5C}">
      <dsp:nvSpPr>
        <dsp:cNvPr id="0" name=""/>
        <dsp:cNvSpPr/>
      </dsp:nvSpPr>
      <dsp:spPr>
        <a:xfrm rot="16200000">
          <a:off x="4031562" y="1053825"/>
          <a:ext cx="1648851" cy="198726"/>
        </a:xfrm>
        <a:prstGeom prst="rect">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1A417B1-8DCB-5A4D-8582-87CEBA512584}">
      <dsp:nvSpPr>
        <dsp:cNvPr id="0" name=""/>
        <dsp:cNvSpPr/>
      </dsp:nvSpPr>
      <dsp:spPr>
        <a:xfrm>
          <a:off x="4410769" y="1657443"/>
          <a:ext cx="2208077" cy="1324846"/>
        </a:xfrm>
        <a:prstGeom prst="roundRect">
          <a:avLst>
            <a:gd name="adj" fmla="val 10000"/>
          </a:avLst>
        </a:prstGeom>
        <a:solidFill>
          <a:schemeClr val="lt1">
            <a:hueOff val="0"/>
            <a:satOff val="0"/>
            <a:lumOff val="0"/>
            <a:alphaOff val="0"/>
          </a:schemeClr>
        </a:solidFill>
        <a:ln w="2222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Greater addiction severity</a:t>
          </a:r>
        </a:p>
      </dsp:txBody>
      <dsp:txXfrm>
        <a:off x="4449572" y="1696246"/>
        <a:ext cx="2130471" cy="1247240"/>
      </dsp:txXfrm>
    </dsp:sp>
    <dsp:sp modelId="{EBF78782-BC1E-3242-8FD6-3D5BAE08FEE4}">
      <dsp:nvSpPr>
        <dsp:cNvPr id="0" name=""/>
        <dsp:cNvSpPr/>
      </dsp:nvSpPr>
      <dsp:spPr>
        <a:xfrm>
          <a:off x="4859591" y="225796"/>
          <a:ext cx="2929535" cy="198726"/>
        </a:xfrm>
        <a:prstGeom prst="rect">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E0722F6-095E-4A4A-8CC6-BAF9C65470F5}">
      <dsp:nvSpPr>
        <dsp:cNvPr id="0" name=""/>
        <dsp:cNvSpPr/>
      </dsp:nvSpPr>
      <dsp:spPr>
        <a:xfrm>
          <a:off x="4410769" y="1385"/>
          <a:ext cx="2208077" cy="1324846"/>
        </a:xfrm>
        <a:prstGeom prst="roundRect">
          <a:avLst>
            <a:gd name="adj" fmla="val 10000"/>
          </a:avLst>
        </a:prstGeom>
        <a:solidFill>
          <a:schemeClr val="lt1">
            <a:hueOff val="0"/>
            <a:satOff val="0"/>
            <a:lumOff val="0"/>
            <a:alphaOff val="0"/>
          </a:schemeClr>
        </a:solidFill>
        <a:ln w="2222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Using more than one type of drug</a:t>
          </a:r>
        </a:p>
      </dsp:txBody>
      <dsp:txXfrm>
        <a:off x="4449572" y="40188"/>
        <a:ext cx="2130471" cy="1247240"/>
      </dsp:txXfrm>
    </dsp:sp>
    <dsp:sp modelId="{4D2019B7-907B-3B4F-B152-41A1A68792A7}">
      <dsp:nvSpPr>
        <dsp:cNvPr id="0" name=""/>
        <dsp:cNvSpPr/>
      </dsp:nvSpPr>
      <dsp:spPr>
        <a:xfrm rot="5400000">
          <a:off x="6968305" y="1053825"/>
          <a:ext cx="1648851" cy="198726"/>
        </a:xfrm>
        <a:prstGeom prst="rect">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66E68A6-633B-364B-A6BA-58AF61BD5813}">
      <dsp:nvSpPr>
        <dsp:cNvPr id="0" name=""/>
        <dsp:cNvSpPr/>
      </dsp:nvSpPr>
      <dsp:spPr>
        <a:xfrm>
          <a:off x="7347512" y="1385"/>
          <a:ext cx="2208077" cy="1324846"/>
        </a:xfrm>
        <a:prstGeom prst="roundRect">
          <a:avLst>
            <a:gd name="adj" fmla="val 10000"/>
          </a:avLst>
        </a:prstGeom>
        <a:solidFill>
          <a:schemeClr val="lt1">
            <a:hueOff val="0"/>
            <a:satOff val="0"/>
            <a:lumOff val="0"/>
            <a:alphaOff val="0"/>
          </a:schemeClr>
        </a:solidFill>
        <a:ln w="2222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Use of alcohol to intoxication</a:t>
          </a:r>
        </a:p>
      </dsp:txBody>
      <dsp:txXfrm>
        <a:off x="7386315" y="40188"/>
        <a:ext cx="2130471" cy="1247240"/>
      </dsp:txXfrm>
    </dsp:sp>
    <dsp:sp modelId="{153DBD16-D1B8-5241-8403-930F61311A2C}">
      <dsp:nvSpPr>
        <dsp:cNvPr id="0" name=""/>
        <dsp:cNvSpPr/>
      </dsp:nvSpPr>
      <dsp:spPr>
        <a:xfrm rot="5400000">
          <a:off x="6968305" y="2709883"/>
          <a:ext cx="1648851" cy="198726"/>
        </a:xfrm>
        <a:prstGeom prst="rect">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E08C51F-EFFF-8044-88AE-D3A5A3D6FA53}">
      <dsp:nvSpPr>
        <dsp:cNvPr id="0" name=""/>
        <dsp:cNvSpPr/>
      </dsp:nvSpPr>
      <dsp:spPr>
        <a:xfrm>
          <a:off x="7347512" y="1657443"/>
          <a:ext cx="2208077" cy="1324846"/>
        </a:xfrm>
        <a:prstGeom prst="roundRect">
          <a:avLst>
            <a:gd name="adj" fmla="val 10000"/>
          </a:avLst>
        </a:prstGeom>
        <a:solidFill>
          <a:schemeClr val="lt1">
            <a:hueOff val="0"/>
            <a:satOff val="0"/>
            <a:lumOff val="0"/>
            <a:alphaOff val="0"/>
          </a:schemeClr>
        </a:solidFill>
        <a:ln w="2222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Early history of physical abuse</a:t>
          </a:r>
        </a:p>
      </dsp:txBody>
      <dsp:txXfrm>
        <a:off x="7386315" y="1696246"/>
        <a:ext cx="2130471" cy="1247240"/>
      </dsp:txXfrm>
    </dsp:sp>
    <dsp:sp modelId="{D2084C80-78D1-D24F-896A-215F000BCEE6}">
      <dsp:nvSpPr>
        <dsp:cNvPr id="0" name=""/>
        <dsp:cNvSpPr/>
      </dsp:nvSpPr>
      <dsp:spPr>
        <a:xfrm>
          <a:off x="7347512" y="3313501"/>
          <a:ext cx="2208077" cy="1324846"/>
        </a:xfrm>
        <a:prstGeom prst="roundRect">
          <a:avLst>
            <a:gd name="adj" fmla="val 10000"/>
          </a:avLst>
        </a:prstGeom>
        <a:solidFill>
          <a:schemeClr val="lt1">
            <a:hueOff val="0"/>
            <a:satOff val="0"/>
            <a:lumOff val="0"/>
            <a:alphaOff val="0"/>
          </a:schemeClr>
        </a:solidFill>
        <a:ln w="2222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Early arrests</a:t>
          </a:r>
        </a:p>
      </dsp:txBody>
      <dsp:txXfrm>
        <a:off x="7386315" y="3352304"/>
        <a:ext cx="2130471" cy="124724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8/layout/CircularPictureCallout">
  <dgm:title val=""/>
  <dgm:desc val=""/>
  <dgm:catLst>
    <dgm:cat type="picture" pri="2000"/>
    <dgm:cat type="pictureconvert" pri="2000"/>
  </dgm:catLst>
  <dgm:sampData>
    <dgm:dataModel>
      <dgm:ptLst>
        <dgm:pt modelId="0" type="doc"/>
        <dgm:pt modelId="1"/>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2"/>
    </dgm:constrLst>
    <dgm:layoutNode name="Name1">
      <dgm:alg type="composite"/>
      <dgm:shape xmlns:r="http://schemas.openxmlformats.org/officeDocument/2006/relationships" r:blip="">
        <dgm:adjLst/>
      </dgm:shape>
      <dgm:choose name="Name2">
        <dgm:if name="Name3" axis="ch" ptType="node" func="cnt" op="lte" val="1">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w" refFor="ch" refForName="picture_1" fact="0.18"/>
            <dgm:constr type="t" for="ch" forName="text_1" refType="h" refFor="ch" refForName="picture_1" fact="0.531"/>
          </dgm:constrLst>
        </dgm:if>
        <dgm:if name="Name4" axis="ch" ptType="node" func="cnt" op="lte" val="2">
          <dgm:choose name="Name5">
            <dgm:if name="Name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l" for="ch" forName="picture_2" refType="w" refFor="ch" refForName="picture_1" fact="1.21"/>
                <dgm:constr type="ctrY" for="ch" forName="picture_2" refType="h" refFor="ch" refForName="picture_1" fact="0.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Lst>
            </dgm:if>
            <dgm:else name="Name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r" for="ch" forName="picture_2" refType="w"/>
                <dgm:constr type="rOff" for="ch" forName="picture_2" refType="w" refFor="ch" refForName="picture_1" fact="-1.21"/>
                <dgm:constr type="ctrY" for="ch" forName="picture_2" refType="h" refFor="ch" refForName="picture_1" fact="0.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Lst>
            </dgm:else>
          </dgm:choose>
        </dgm:if>
        <dgm:if name="Name8" axis="ch" ptType="node" func="cnt" op="lte" val="3">
          <dgm:choose name="Name9">
            <dgm:if name="Name10"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l" for="ch" forName="picture_2" refType="w" refFor="ch" refForName="picture_1" fact="1.21"/>
                <dgm:constr type="ctrY" for="ch" forName="picture_2" refType="h" refFor="ch" refForName="picture_1" fact="0.18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l" for="ch" forName="picture_3" refType="w" refFor="ch" refForName="picture_1" fact="1.21"/>
                <dgm:constr type="ctrY" for="ch" forName="picture_3" refType="h" refFor="ch" refForName="picture_1" fact="0.812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Lst>
            </dgm:if>
            <dgm:else name="Name11">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r" for="ch" forName="picture_2" refType="w"/>
                <dgm:constr type="rOff" for="ch" forName="picture_2" refType="w" refFor="ch" refForName="picture_1" fact="-1.21"/>
                <dgm:constr type="ctrY" for="ch" forName="picture_2" refType="h" refFor="ch" refForName="picture_1" fact="0.18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r" for="ch" forName="picture_3" refType="w"/>
                <dgm:constr type="rOff" for="ch" forName="picture_3" refType="w" refFor="ch" refForName="picture_1" fact="-1.21"/>
                <dgm:constr type="ctrY" for="ch" forName="picture_3" refType="h" refFor="ch" refForName="picture_1" fact="0.812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Lst>
            </dgm:else>
          </dgm:choose>
        </dgm:if>
        <dgm:if name="Name12" axis="ch" ptType="node" func="cnt" op="lte" val="4">
          <dgm:choose name="Name13">
            <dgm:if name="Name14"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l" for="ch" forName="picture_2" refType="w" refFor="ch" refForName="picture_1" fact="1.354"/>
                <dgm:constr type="ctrY" for="ch" forName="picture_2" refType="h" refFor="ch" refForName="picture_1" fact="0.1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l" for="ch" forName="picture_3" refType="w" refFor="ch" refForName="picture_1" fact="1.21"/>
                <dgm:constr type="ctrY" for="ch" forName="picture_3" refType="h" refFor="ch" refForName="picture_1" fact="0.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l" for="ch" forName="picture_4" refType="w" refFor="ch" refForName="picture_1" fact="1.354"/>
                <dgm:constr type="ctrY" for="ch" forName="picture_4" refType="h" refFor="ch" refForName="picture_1" fact="0.8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Lst>
            </dgm:if>
            <dgm:else name="Name15">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r" for="ch" forName="picture_2" refType="w"/>
                <dgm:constr type="rOff" for="ch" forName="picture_2" refType="w" refFor="ch" refForName="picture_1" fact="-1.354"/>
                <dgm:constr type="ctrY" for="ch" forName="picture_2" refType="h" refFor="ch" refForName="picture_1" fact="0.1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r" for="ch" forName="picture_3" refType="w"/>
                <dgm:constr type="rOff" for="ch" forName="picture_3" refType="w" refFor="ch" refForName="picture_1" fact="-1.21"/>
                <dgm:constr type="ctrY" for="ch" forName="picture_3" refType="h" refFor="ch" refForName="picture_1" fact="0.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r" for="ch" forName="picture_4" refType="w"/>
                <dgm:constr type="rOff" for="ch" forName="picture_4" refType="w" refFor="ch" refForName="picture_1" fact="-1.354"/>
                <dgm:constr type="ctrY" for="ch" forName="picture_4" refType="h" refFor="ch" refForName="picture_1" fact="0.8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Lst>
            </dgm:else>
          </dgm:choose>
        </dgm:if>
        <dgm:if name="Name16" axis="ch" ptType="node" func="cnt" op="lte" val="5">
          <dgm:choose name="Name17">
            <dgm:if name="Name18"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l" for="ch" forName="picture_2" refType="w" refFor="ch" refForName="picture_1" fact="1.375"/>
                <dgm:constr type="ctrY" for="ch" forName="picture_2" refType="h" refFor="ch" refForName="picture_1" fact="0.11"/>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l" for="ch" forName="picture_3" refType="w" refFor="ch" refForName="picture_1" fact="1.21"/>
                <dgm:constr type="ctrY" for="ch" forName="picture_3" refType="h" refFor="ch" refForName="picture_1" fact="0.353"/>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l" for="ch" forName="picture_4" refType="w" refFor="ch" refForName="picture_1" fact="1.21"/>
                <dgm:constr type="ctrY" for="ch" forName="picture_4" refType="h" refFor="ch" refForName="picture_1" fact="0.647"/>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l" for="ch" forName="picture_5" refType="w" refFor="ch" refForName="picture_1" fact="1.375"/>
                <dgm:constr type="ctrY" for="ch" forName="picture_5" refType="h" refFor="ch" refForName="picture_1" fact="0.8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Lst>
            </dgm:if>
            <dgm:else name="Name19">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r" for="ch" forName="picture_2" refType="w"/>
                <dgm:constr type="rOff" for="ch" forName="picture_2" refType="w" refFor="ch" refForName="picture_1" fact="-1.375"/>
                <dgm:constr type="ctrY" for="ch" forName="picture_2" refType="h" refFor="ch" refForName="picture_1" fact="0.11"/>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r" for="ch" forName="picture_3" refType="w"/>
                <dgm:constr type="rOff" for="ch" forName="picture_3" refType="w" refFor="ch" refForName="picture_1" fact="-1.21"/>
                <dgm:constr type="ctrY" for="ch" forName="picture_3" refType="h" refFor="ch" refForName="picture_1" fact="0.353"/>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r" for="ch" forName="picture_4" refType="w"/>
                <dgm:constr type="rOff" for="ch" forName="picture_4" refType="w" refFor="ch" refForName="picture_1" fact="-1.21"/>
                <dgm:constr type="ctrY" for="ch" forName="picture_4" refType="h" refFor="ch" refForName="picture_1" fact="0.647"/>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r" for="ch" forName="picture_5" refType="w"/>
                <dgm:constr type="rOff" for="ch" forName="picture_5" refType="w" refFor="ch" refForName="picture_1" fact="-1.375"/>
                <dgm:constr type="ctrY" for="ch" forName="picture_5" refType="h" refFor="ch" refForName="picture_1" fact="0.8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Lst>
            </dgm:else>
          </dgm:choose>
        </dgm:if>
        <dgm:if name="Name20" axis="ch" ptType="node" func="cnt" op="lte" val="6">
          <dgm:choose name="Name21">
            <dgm:if name="Name22"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l" for="ch" forName="picture_2" refType="w" refFor="ch" refForName="picture_1" fact="1.4238"/>
                <dgm:constr type="ctrY" for="ch" forName="picture_2" refType="h" refFor="ch" refForName="picture_1" fact="0.09"/>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l" for="ch" forName="picture_3" refType="w" refFor="ch" refForName="picture_1" fact="1.2667"/>
                <dgm:constr type="ctrY" for="ch" forName="picture_3" refType="h" refFor="ch" refForName="picture_1" fact="0.261"/>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l" for="ch" forName="picture_4" refType="w" refFor="ch" refForName="picture_1" fact="1.21"/>
                <dgm:constr type="ctrY" for="ch" forName="picture_4" refType="h" refFor="ch" refForName="picture_1" fact="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l" for="ch" forName="picture_5" refType="w" refFor="ch" refForName="picture_1" fact="1.2667"/>
                <dgm:constr type="ctrY" for="ch" forName="picture_5" refType="h" refFor="ch" refForName="picture_1" fact="0.73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l" for="ch" forName="picture_6" refType="w" refFor="ch" refForName="picture_1" fact="1.4238"/>
                <dgm:constr type="ctrY" for="ch" forName="picture_6" refType="h" refFor="ch" refForName="picture_1" fact="0.91"/>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Lst>
            </dgm:if>
            <dgm:else name="Name23">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r" for="ch" forName="picture_2" refType="w"/>
                <dgm:constr type="rOff" for="ch" forName="picture_2" refType="w" refFor="ch" refForName="picture_1" fact="-1.4238"/>
                <dgm:constr type="ctrY" for="ch" forName="picture_2" refType="h" refFor="ch" refForName="picture_1" fact="0.09"/>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r" for="ch" forName="picture_3" refType="w"/>
                <dgm:constr type="rOff" for="ch" forName="picture_3" refType="w" refFor="ch" refForName="picture_1" fact="-1.2667"/>
                <dgm:constr type="ctrY" for="ch" forName="picture_3" refType="h" refFor="ch" refForName="picture_1" fact="0.261"/>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r" for="ch" forName="picture_4" refType="w"/>
                <dgm:constr type="rOff" for="ch" forName="picture_4" refType="w" refFor="ch" refForName="picture_1" fact="-1.21"/>
                <dgm:constr type="ctrY" for="ch" forName="picture_4" refType="h" refFor="ch" refForName="picture_1" fact="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r" for="ch" forName="picture_5" refType="w"/>
                <dgm:constr type="rOff" for="ch" forName="picture_5" refType="w" refFor="ch" refForName="picture_1" fact="-1.2667"/>
                <dgm:constr type="ctrY" for="ch" forName="picture_5" refType="h" refFor="ch" refForName="picture_1" fact="0.73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r" for="ch" forName="picture_6" refType="w"/>
                <dgm:constr type="rOff" for="ch" forName="picture_6" refType="w" refFor="ch" refForName="picture_1" fact="-1.4238"/>
                <dgm:constr type="ctrY" for="ch" forName="picture_6" refType="h" refFor="ch" refForName="picture_1" fact="0.91"/>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Lst>
            </dgm:else>
          </dgm:choose>
        </dgm:if>
        <dgm:else name="Name24">
          <dgm:choose name="Name25">
            <dgm:if name="Name2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l" for="ch" forName="picture_2" refType="w" refFor="ch" refForName="picture_1" fact="1.4363"/>
                <dgm:constr type="ctrY" for="ch" forName="picture_2" refType="h" refFor="ch" refForName="picture_1" fact="0.0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l" for="ch" forName="picture_3" refType="w" refFor="ch" refForName="picture_1" fact="1.2898"/>
                <dgm:constr type="ctrY" for="ch" forName="picture_3" refType="h" refFor="ch" refForName="picture_1" fact="0.227"/>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l" for="ch" forName="picture_4" refType="w" refFor="ch" refForName="picture_1" fact="1.21"/>
                <dgm:constr type="ctrY" for="ch" forName="picture_4" refType="h" refFor="ch" refForName="picture_1" fact="0.4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l" for="ch" forName="picture_5" refType="w" refFor="ch" refForName="picture_1" fact="1.21"/>
                <dgm:constr type="ctrY" for="ch" forName="picture_5" refType="h" refFor="ch" refForName="picture_1" fact="0.595"/>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l" for="ch" forName="picture_6" refType="w" refFor="ch" refForName="picture_1" fact="1.2898"/>
                <dgm:constr type="ctrY" for="ch" forName="picture_6" refType="h" refFor="ch" refForName="picture_1" fact="0.773"/>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l" for="ch" forName="picture_7" refType="w" refFor="ch" refForName="picture_1" fact="1.4363"/>
                <dgm:constr type="ctrY" for="ch" forName="picture_7" refType="h" refFor="ch" refForName="picture_1" fact="0.925"/>
                <dgm:constr type="l" for="ch" forName="line_7" refType="ctrX" refFor="ch" refForName="picture_1"/>
                <dgm:constr type="h" for="ch" forName="line_7"/>
                <dgm:constr type="r" for="ch" forName="line_7" refType="ctrX" refFor="ch" refForName="picture_7"/>
                <dgm:constr type="ctrY" for="ch" forName="line_7" refType="ctrY" refFor="ch" refForName="picture_7"/>
                <dgm:constr type="r" for="ch" forName="textparent_7" refType="w"/>
                <dgm:constr type="h" for="ch" forName="textparent_7" refType="h" refFor="ch" refForName="picture_7"/>
                <dgm:constr type="l" for="ch" forName="textparent_7" refType="r" refFor="ch" refForName="picture_7"/>
                <dgm:constr type="ctrY" for="ch" forName="textparent_7" refType="ctrY" refFor="ch" refForName="picture_7"/>
                <dgm:constr type="primFontSz" for="des" forName="text_7" refType="primFontSz" refFor="des" refForName="text_2" op="equ"/>
              </dgm:constrLst>
            </dgm:if>
            <dgm:else name="Name2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r" for="ch" forName="picture_2" refType="w"/>
                <dgm:constr type="rOff" for="ch" forName="picture_2" refType="w" refFor="ch" refForName="picture_1" fact="-1.4363"/>
                <dgm:constr type="ctrY" for="ch" forName="picture_2" refType="h" refFor="ch" refForName="picture_1" fact="0.0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r" for="ch" forName="picture_3" refType="w"/>
                <dgm:constr type="rOff" for="ch" forName="picture_3" refType="w" refFor="ch" refForName="picture_1" fact="-1.2898"/>
                <dgm:constr type="ctrY" for="ch" forName="picture_3" refType="h" refFor="ch" refForName="picture_1" fact="0.227"/>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r" for="ch" forName="picture_4" refType="w"/>
                <dgm:constr type="rOff" for="ch" forName="picture_4" refType="w" refFor="ch" refForName="picture_1" fact="-1.21"/>
                <dgm:constr type="ctrY" for="ch" forName="picture_4" refType="h" refFor="ch" refForName="picture_1" fact="0.4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r" for="ch" forName="picture_5" refType="w"/>
                <dgm:constr type="rOff" for="ch" forName="picture_5" refType="w" refFor="ch" refForName="picture_1" fact="-1.21"/>
                <dgm:constr type="ctrY" for="ch" forName="picture_5" refType="h" refFor="ch" refForName="picture_1" fact="0.595"/>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r" for="ch" forName="picture_6" refType="w"/>
                <dgm:constr type="rOff" for="ch" forName="picture_6" refType="w" refFor="ch" refForName="picture_1" fact="-1.2898"/>
                <dgm:constr type="ctrY" for="ch" forName="picture_6" refType="h" refFor="ch" refForName="picture_1" fact="0.773"/>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r" for="ch" forName="picture_7" refType="w"/>
                <dgm:constr type="rOff" for="ch" forName="picture_7" refType="w" refFor="ch" refForName="picture_1" fact="-1.4363"/>
                <dgm:constr type="ctrY" for="ch" forName="picture_7" refType="h" refFor="ch" refForName="picture_1" fact="0.925"/>
                <dgm:constr type="r" for="ch" forName="line_7" refType="ctrX" refFor="ch" refForName="picture_1"/>
                <dgm:constr type="h" for="ch" forName="line_7"/>
                <dgm:constr type="l" for="ch" forName="line_7" refType="ctrX" refFor="ch" refForName="picture_7"/>
                <dgm:constr type="ctrY" for="ch" forName="line_7" refType="ctrY" refFor="ch" refForName="picture_7"/>
                <dgm:constr type="l" for="ch" forName="textparent_7"/>
                <dgm:constr type="h" for="ch" forName="textparent_7" refType="h" refFor="ch" refForName="picture_7"/>
                <dgm:constr type="r" for="ch" forName="textparent_7" refType="l" refFor="ch" refForName="picture_7"/>
                <dgm:constr type="ctrY" for="ch" forName="textparent_7" refType="ctrY" refFor="ch" refForName="picture_7"/>
                <dgm:constr type="primFontSz" for="des" forName="text_7" refType="primFontSz" refFor="des" refForName="text_2" op="equ"/>
              </dgm:constrLst>
            </dgm:else>
          </dgm:choose>
        </dgm:else>
      </dgm:choose>
      <dgm:forEach name="wrapper" axis="self" ptType="parTrans">
        <dgm:forEach name="wrapper2" axis="self" ptType="sibTrans" st="2">
          <dgm:forEach name="pictureRepeat" axis="self">
            <dgm:layoutNode name="pictureRepeatNode" styleLbl="alignImgPlace1">
              <dgm:alg type="sp"/>
              <dgm:shape xmlns:r="http://schemas.openxmlformats.org/officeDocument/2006/relationships" type="ellipse" r:blip="" blipPhldr="1">
                <dgm:adjLst/>
              </dgm:shape>
              <dgm:presOf axis="self"/>
            </dgm:layoutNode>
          </dgm:forEach>
        </dgm:forEach>
      </dgm:forEach>
      <dgm:forEach name="Name28" axis="ch" ptType="sibTrans" hideLastTrans="0" cnt="1">
        <dgm:layoutNode name="picture_1">
          <dgm:alg type="sp"/>
          <dgm:shape xmlns:r="http://schemas.openxmlformats.org/officeDocument/2006/relationships" r:blip="">
            <dgm:adjLst/>
          </dgm:shape>
          <dgm:presOf/>
          <dgm:constrLst/>
          <dgm:forEach name="Name29" ref="pictureRepeat"/>
        </dgm:layoutNode>
      </dgm:forEach>
      <dgm:forEach name="Name30" axis="ch" ptType="node" cnt="1">
        <dgm:layoutNode name="text_1" styleLbl="node1">
          <dgm:varLst>
            <dgm:bulletEnabled val="1"/>
          </dgm:varLst>
          <dgm:alg type="tx">
            <dgm:param type="txAnchorVert" val="b"/>
            <dgm:param type="txAnchorVertCh" val="b"/>
            <dgm:param type="parTxRTLAlign" val="r"/>
            <dgm:param type="shpTxRTLAlignCh" val="r"/>
          </dgm:alg>
          <dgm:shape xmlns:r="http://schemas.openxmlformats.org/officeDocument/2006/relationships" type="rect" r:blip="" hideGeom="1">
            <dgm:adjLst/>
          </dgm:shape>
          <dgm:presOf axis="desOrSelf" ptType="node"/>
          <dgm:constrLst>
            <dgm:constr type="primFontSz" val="65"/>
            <dgm:constr type="lMarg"/>
            <dgm:constr type="rMarg"/>
            <dgm:constr type="tMarg"/>
            <dgm:constr type="bMarg"/>
          </dgm:constrLst>
          <dgm:ruleLst>
            <dgm:rule type="primFontSz" val="5" fact="NaN" max="NaN"/>
          </dgm:ruleLst>
        </dgm:layoutNode>
      </dgm:forEach>
      <dgm:forEach name="Name31" axis="ch" ptType="sibTrans" hideLastTrans="0" st="2" cnt="1">
        <dgm:layoutNode name="picture_2">
          <dgm:alg type="sp"/>
          <dgm:shape xmlns:r="http://schemas.openxmlformats.org/officeDocument/2006/relationships" r:blip="">
            <dgm:adjLst/>
          </dgm:shape>
          <dgm:presOf/>
          <dgm:constrLst/>
          <dgm:forEach name="Name32" ref="pictureRepeat"/>
        </dgm:layoutNode>
      </dgm:forEach>
      <dgm:forEach name="Name33" axis="ch" ptType="node" st="2" cnt="1">
        <dgm:layoutNode name="line_2" styleLbl="parChTrans1D1">
          <dgm:alg type="sp"/>
          <dgm:shape xmlns:r="http://schemas.openxmlformats.org/officeDocument/2006/relationships" type="line" r:blip="" zOrderOff="-100">
            <dgm:adjLst/>
          </dgm:shape>
          <dgm:presOf/>
        </dgm:layoutNode>
        <dgm:layoutNode name="textparent_2">
          <dgm:choose name="Name34">
            <dgm:if name="Name35" func="var" arg="dir" op="equ" val="norm">
              <dgm:alg type="lin">
                <dgm:param type="horzAlign" val="l"/>
              </dgm:alg>
            </dgm:if>
            <dgm:else name="Name36">
              <dgm:alg type="lin">
                <dgm:param type="horzAlign" val="r"/>
              </dgm:alg>
            </dgm:else>
          </dgm:choose>
          <dgm:shape xmlns:r="http://schemas.openxmlformats.org/officeDocument/2006/relationships" type="rect" r:blip="" hideGeom="1">
            <dgm:adjLst/>
          </dgm:shape>
          <dgm:constrLst>
            <dgm:constr type="userW" for="ch" forName="text_2" refType="w"/>
            <dgm:constr type="h" for="ch" forName="text_2" refType="h"/>
          </dgm:constrLst>
          <dgm:presOf/>
          <dgm:layoutNode name="text_2" styleLbl="revTx">
            <dgm:varLst>
              <dgm:bulletEnabled val="1"/>
            </dgm:varLst>
            <dgm:choose name="Name37">
              <dgm:if name="Name38" func="var" arg="dir" op="equ" val="norm">
                <dgm:alg type="tx">
                  <dgm:param type="parTxLTRAlign" val="l"/>
                  <dgm:param type="shpTxLTRAlignCh" val="l"/>
                  <dgm:param type="parTxRTLAlign" val="r"/>
                  <dgm:param type="shpTxRTLAlignCh" val="r"/>
                </dgm:alg>
              </dgm:if>
              <dgm:else name="Name39">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0" axis="ch" ptType="sibTrans" hideLastTrans="0" st="3" cnt="1">
        <dgm:layoutNode name="picture_3">
          <dgm:alg type="sp"/>
          <dgm:shape xmlns:r="http://schemas.openxmlformats.org/officeDocument/2006/relationships" r:blip="">
            <dgm:adjLst/>
          </dgm:shape>
          <dgm:presOf/>
          <dgm:constrLst/>
          <dgm:forEach name="Name41" ref="pictureRepeat"/>
        </dgm:layoutNode>
      </dgm:forEach>
      <dgm:forEach name="Name42" axis="ch" ptType="node" st="3" cnt="1">
        <dgm:layoutNode name="line_3" styleLbl="parChTrans1D1">
          <dgm:alg type="sp"/>
          <dgm:shape xmlns:r="http://schemas.openxmlformats.org/officeDocument/2006/relationships" type="line" r:blip="" zOrderOff="-100">
            <dgm:adjLst/>
          </dgm:shape>
          <dgm:presOf/>
        </dgm:layoutNode>
        <dgm:layoutNode name="textparent_3">
          <dgm:choose name="Name43">
            <dgm:if name="Name44" func="var" arg="dir" op="equ" val="norm">
              <dgm:alg type="lin">
                <dgm:param type="horzAlign" val="l"/>
              </dgm:alg>
            </dgm:if>
            <dgm:else name="Name45">
              <dgm:alg type="lin">
                <dgm:param type="horzAlign" val="r"/>
              </dgm:alg>
            </dgm:else>
          </dgm:choose>
          <dgm:shape xmlns:r="http://schemas.openxmlformats.org/officeDocument/2006/relationships" type="rect" r:blip="" hideGeom="1">
            <dgm:adjLst/>
          </dgm:shape>
          <dgm:constrLst>
            <dgm:constr type="userW" for="ch" forName="text_3" refType="w"/>
            <dgm:constr type="h" for="ch" forName="text_3" refType="h"/>
          </dgm:constrLst>
          <dgm:presOf/>
          <dgm:layoutNode name="text_3" styleLbl="revTx">
            <dgm:varLst>
              <dgm:bulletEnabled val="1"/>
            </dgm:varLst>
            <dgm:choose name="Name46">
              <dgm:if name="Name47" func="var" arg="dir" op="equ" val="norm">
                <dgm:alg type="tx">
                  <dgm:param type="parTxLTRAlign" val="l"/>
                  <dgm:param type="shpTxLTRAlignCh" val="l"/>
                  <dgm:param type="parTxRTLAlign" val="r"/>
                  <dgm:param type="shpTxRTLAlignCh" val="r"/>
                </dgm:alg>
              </dgm:if>
              <dgm:else name="Name48">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9" axis="ch" ptType="sibTrans" hideLastTrans="0" st="4" cnt="1">
        <dgm:layoutNode name="picture_4">
          <dgm:alg type="sp"/>
          <dgm:shape xmlns:r="http://schemas.openxmlformats.org/officeDocument/2006/relationships" r:blip="">
            <dgm:adjLst/>
          </dgm:shape>
          <dgm:presOf/>
          <dgm:constrLst/>
          <dgm:forEach name="Name50" ref="pictureRepeat"/>
        </dgm:layoutNode>
      </dgm:forEach>
      <dgm:forEach name="Name51" axis="ch" ptType="node" st="4" cnt="1">
        <dgm:layoutNode name="line_4" styleLbl="parChTrans1D1">
          <dgm:alg type="sp"/>
          <dgm:shape xmlns:r="http://schemas.openxmlformats.org/officeDocument/2006/relationships" type="line" r:blip="" zOrderOff="-100">
            <dgm:adjLst/>
          </dgm:shape>
          <dgm:presOf/>
        </dgm:layoutNode>
        <dgm:layoutNode name="textparent_4">
          <dgm:choose name="Name52">
            <dgm:if name="Name53" func="var" arg="dir" op="equ" val="norm">
              <dgm:alg type="lin">
                <dgm:param type="horzAlign" val="l"/>
              </dgm:alg>
            </dgm:if>
            <dgm:else name="Name54">
              <dgm:alg type="lin">
                <dgm:param type="horzAlign" val="r"/>
              </dgm:alg>
            </dgm:else>
          </dgm:choose>
          <dgm:shape xmlns:r="http://schemas.openxmlformats.org/officeDocument/2006/relationships" type="rect" r:blip="" hideGeom="1">
            <dgm:adjLst/>
          </dgm:shape>
          <dgm:constrLst>
            <dgm:constr type="userW" for="ch" forName="text_4" refType="w"/>
            <dgm:constr type="h" for="ch" forName="text_4" refType="h"/>
          </dgm:constrLst>
          <dgm:presOf/>
          <dgm:layoutNode name="text_4" styleLbl="revTx">
            <dgm:varLst>
              <dgm:bulletEnabled val="1"/>
            </dgm:varLst>
            <dgm:choose name="Name55">
              <dgm:if name="Name56" func="var" arg="dir" op="equ" val="norm">
                <dgm:alg type="tx">
                  <dgm:param type="parTxLTRAlign" val="l"/>
                  <dgm:param type="shpTxLTRAlignCh" val="l"/>
                  <dgm:param type="parTxRTLAlign" val="r"/>
                  <dgm:param type="shpTxRTLAlignCh" val="r"/>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58" axis="ch" ptType="sibTrans" hideLastTrans="0" st="5" cnt="1">
        <dgm:layoutNode name="picture_5">
          <dgm:alg type="sp"/>
          <dgm:shape xmlns:r="http://schemas.openxmlformats.org/officeDocument/2006/relationships" r:blip="">
            <dgm:adjLst/>
          </dgm:shape>
          <dgm:presOf/>
          <dgm:constrLst/>
          <dgm:forEach name="Name59" ref="pictureRepeat"/>
        </dgm:layoutNode>
      </dgm:forEach>
      <dgm:forEach name="Name60" axis="ch" ptType="node" st="5" cnt="1">
        <dgm:layoutNode name="line_5" styleLbl="parChTrans1D1">
          <dgm:alg type="sp"/>
          <dgm:shape xmlns:r="http://schemas.openxmlformats.org/officeDocument/2006/relationships" type="line" r:blip="" zOrderOff="-100">
            <dgm:adjLst/>
          </dgm:shape>
          <dgm:presOf/>
        </dgm:layoutNode>
        <dgm:layoutNode name="textparent_5">
          <dgm:choose name="Name61">
            <dgm:if name="Name62" func="var" arg="dir" op="equ" val="norm">
              <dgm:alg type="lin">
                <dgm:param type="horzAlign" val="l"/>
              </dgm:alg>
            </dgm:if>
            <dgm:else name="Name63">
              <dgm:alg type="lin">
                <dgm:param type="horzAlign" val="r"/>
              </dgm:alg>
            </dgm:else>
          </dgm:choose>
          <dgm:shape xmlns:r="http://schemas.openxmlformats.org/officeDocument/2006/relationships" type="rect" r:blip="" hideGeom="1">
            <dgm:adjLst/>
          </dgm:shape>
          <dgm:constrLst>
            <dgm:constr type="userW" for="ch" forName="text_5" refType="w"/>
            <dgm:constr type="h" for="ch" forName="text_5" refType="h"/>
          </dgm:constrLst>
          <dgm:presOf/>
          <dgm:layoutNode name="text_5" styleLbl="revTx">
            <dgm:varLst>
              <dgm:bulletEnabled val="1"/>
            </dgm:varLst>
            <dgm:choose name="Name64">
              <dgm:if name="Name65" func="var" arg="dir" op="equ" val="norm">
                <dgm:alg type="tx">
                  <dgm:param type="parTxLTRAlign" val="l"/>
                  <dgm:param type="shpTxLTRAlignCh" val="l"/>
                  <dgm:param type="parTxRTLAlign" val="r"/>
                  <dgm:param type="shpTxRTLAlignCh" val="r"/>
                </dgm:alg>
              </dgm:if>
              <dgm:else name="Name66">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67" axis="ch" ptType="sibTrans" hideLastTrans="0" st="6" cnt="1">
        <dgm:layoutNode name="picture_6">
          <dgm:alg type="sp"/>
          <dgm:shape xmlns:r="http://schemas.openxmlformats.org/officeDocument/2006/relationships" r:blip="">
            <dgm:adjLst/>
          </dgm:shape>
          <dgm:presOf/>
          <dgm:constrLst/>
          <dgm:forEach name="Name68" ref="pictureRepeat"/>
        </dgm:layoutNode>
      </dgm:forEach>
      <dgm:forEach name="Name69" axis="ch" ptType="node" st="6" cnt="1">
        <dgm:layoutNode name="line_6" styleLbl="parChTrans1D1">
          <dgm:alg type="sp"/>
          <dgm:shape xmlns:r="http://schemas.openxmlformats.org/officeDocument/2006/relationships" type="line" r:blip="" zOrderOff="-100">
            <dgm:adjLst/>
          </dgm:shape>
          <dgm:presOf/>
        </dgm:layoutNode>
        <dgm:layoutNode name="textparent_6">
          <dgm:choose name="Name70">
            <dgm:if name="Name71" func="var" arg="dir" op="equ" val="norm">
              <dgm:alg type="lin">
                <dgm:param type="horzAlign" val="l"/>
              </dgm:alg>
            </dgm:if>
            <dgm:else name="Name72">
              <dgm:alg type="lin">
                <dgm:param type="horzAlign" val="r"/>
              </dgm:alg>
            </dgm:else>
          </dgm:choose>
          <dgm:shape xmlns:r="http://schemas.openxmlformats.org/officeDocument/2006/relationships" type="rect" r:blip="" hideGeom="1">
            <dgm:adjLst/>
          </dgm:shape>
          <dgm:constrLst>
            <dgm:constr type="userW" for="ch" forName="text_6" refType="w"/>
            <dgm:constr type="h" for="ch" forName="text_6" refType="h"/>
          </dgm:constrLst>
          <dgm:presOf/>
          <dgm:layoutNode name="text_6" styleLbl="revTx">
            <dgm:varLst>
              <dgm:bulletEnabled val="1"/>
            </dgm:varLst>
            <dgm:choose name="Name73">
              <dgm:if name="Name74" func="var" arg="dir" op="equ" val="norm">
                <dgm:alg type="tx">
                  <dgm:param type="parTxLTRAlign" val="l"/>
                  <dgm:param type="shpTxLTRAlignCh" val="l"/>
                  <dgm:param type="parTxRTLAlign" val="r"/>
                  <dgm:param type="shpTxRTLAlignCh" val="r"/>
                </dgm:alg>
              </dgm:if>
              <dgm:else name="Name75">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76" axis="ch" ptType="sibTrans" hideLastTrans="0" st="7" cnt="1">
        <dgm:layoutNode name="picture_7">
          <dgm:alg type="sp"/>
          <dgm:shape xmlns:r="http://schemas.openxmlformats.org/officeDocument/2006/relationships" r:blip="">
            <dgm:adjLst/>
          </dgm:shape>
          <dgm:presOf/>
          <dgm:constrLst/>
          <dgm:forEach name="Name77" ref="pictureRepeat"/>
        </dgm:layoutNode>
      </dgm:forEach>
      <dgm:forEach name="Name78" axis="ch" ptType="node" st="7" cnt="1">
        <dgm:layoutNode name="line_7" styleLbl="parChTrans1D1">
          <dgm:alg type="sp"/>
          <dgm:shape xmlns:r="http://schemas.openxmlformats.org/officeDocument/2006/relationships" type="line" r:blip="" zOrderOff="-100">
            <dgm:adjLst/>
          </dgm:shape>
          <dgm:presOf/>
        </dgm:layoutNode>
        <dgm:layoutNode name="textparent_7">
          <dgm:choose name="Name79">
            <dgm:if name="Name80" func="var" arg="dir" op="equ" val="norm">
              <dgm:alg type="lin">
                <dgm:param type="horzAlign" val="l"/>
              </dgm:alg>
            </dgm:if>
            <dgm:else name="Name81">
              <dgm:alg type="lin">
                <dgm:param type="horzAlign" val="r"/>
              </dgm:alg>
            </dgm:else>
          </dgm:choose>
          <dgm:shape xmlns:r="http://schemas.openxmlformats.org/officeDocument/2006/relationships" type="rect" r:blip="" hideGeom="1">
            <dgm:adjLst/>
          </dgm:shape>
          <dgm:constrLst>
            <dgm:constr type="userW" for="ch" forName="text_7" refType="w"/>
            <dgm:constr type="h" for="ch" forName="text_7" refType="h"/>
          </dgm:constrLst>
          <dgm:presOf/>
          <dgm:layoutNode name="text_7" styleLbl="revTx">
            <dgm:varLst>
              <dgm:bulletEnabled val="1"/>
            </dgm:varLst>
            <dgm:choose name="Name82">
              <dgm:if name="Name83" func="var" arg="dir" op="equ" val="norm">
                <dgm:alg type="tx">
                  <dgm:param type="parTxLTRAlign" val="l"/>
                  <dgm:param type="shpTxLTRAlignCh" val="l"/>
                  <dgm:param type="parTxRTLAlign" val="r"/>
                  <dgm:param type="shpTxRTLAlignCh" val="r"/>
                </dgm:alg>
              </dgm:if>
              <dgm:else name="Name84">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layoutNode>
  </dgm:layoutNode>
</dgm:layoutDef>
</file>

<file path=ppt/diagrams/layout1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4.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CircularPictureCallout">
  <dgm:title val=""/>
  <dgm:desc val=""/>
  <dgm:catLst>
    <dgm:cat type="picture" pri="2000"/>
    <dgm:cat type="pictureconvert" pri="2000"/>
  </dgm:catLst>
  <dgm:sampData>
    <dgm:dataModel>
      <dgm:ptLst>
        <dgm:pt modelId="0" type="doc"/>
        <dgm:pt modelId="1"/>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2"/>
    </dgm:constrLst>
    <dgm:layoutNode name="Name1">
      <dgm:alg type="composite"/>
      <dgm:shape xmlns:r="http://schemas.openxmlformats.org/officeDocument/2006/relationships" r:blip="">
        <dgm:adjLst/>
      </dgm:shape>
      <dgm:choose name="Name2">
        <dgm:if name="Name3" axis="ch" ptType="node" func="cnt" op="lte" val="1">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w" refFor="ch" refForName="picture_1" fact="0.18"/>
            <dgm:constr type="t" for="ch" forName="text_1" refType="h" refFor="ch" refForName="picture_1" fact="0.531"/>
          </dgm:constrLst>
        </dgm:if>
        <dgm:if name="Name4" axis="ch" ptType="node" func="cnt" op="lte" val="2">
          <dgm:choose name="Name5">
            <dgm:if name="Name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l" for="ch" forName="picture_2" refType="w" refFor="ch" refForName="picture_1" fact="1.21"/>
                <dgm:constr type="ctrY" for="ch" forName="picture_2" refType="h" refFor="ch" refForName="picture_1" fact="0.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Lst>
            </dgm:if>
            <dgm:else name="Name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r" for="ch" forName="picture_2" refType="w"/>
                <dgm:constr type="rOff" for="ch" forName="picture_2" refType="w" refFor="ch" refForName="picture_1" fact="-1.21"/>
                <dgm:constr type="ctrY" for="ch" forName="picture_2" refType="h" refFor="ch" refForName="picture_1" fact="0.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Lst>
            </dgm:else>
          </dgm:choose>
        </dgm:if>
        <dgm:if name="Name8" axis="ch" ptType="node" func="cnt" op="lte" val="3">
          <dgm:choose name="Name9">
            <dgm:if name="Name10"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l" for="ch" forName="picture_2" refType="w" refFor="ch" refForName="picture_1" fact="1.21"/>
                <dgm:constr type="ctrY" for="ch" forName="picture_2" refType="h" refFor="ch" refForName="picture_1" fact="0.18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l" for="ch" forName="picture_3" refType="w" refFor="ch" refForName="picture_1" fact="1.21"/>
                <dgm:constr type="ctrY" for="ch" forName="picture_3" refType="h" refFor="ch" refForName="picture_1" fact="0.812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Lst>
            </dgm:if>
            <dgm:else name="Name11">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r" for="ch" forName="picture_2" refType="w"/>
                <dgm:constr type="rOff" for="ch" forName="picture_2" refType="w" refFor="ch" refForName="picture_1" fact="-1.21"/>
                <dgm:constr type="ctrY" for="ch" forName="picture_2" refType="h" refFor="ch" refForName="picture_1" fact="0.18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r" for="ch" forName="picture_3" refType="w"/>
                <dgm:constr type="rOff" for="ch" forName="picture_3" refType="w" refFor="ch" refForName="picture_1" fact="-1.21"/>
                <dgm:constr type="ctrY" for="ch" forName="picture_3" refType="h" refFor="ch" refForName="picture_1" fact="0.812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Lst>
            </dgm:else>
          </dgm:choose>
        </dgm:if>
        <dgm:if name="Name12" axis="ch" ptType="node" func="cnt" op="lte" val="4">
          <dgm:choose name="Name13">
            <dgm:if name="Name14"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l" for="ch" forName="picture_2" refType="w" refFor="ch" refForName="picture_1" fact="1.354"/>
                <dgm:constr type="ctrY" for="ch" forName="picture_2" refType="h" refFor="ch" refForName="picture_1" fact="0.1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l" for="ch" forName="picture_3" refType="w" refFor="ch" refForName="picture_1" fact="1.21"/>
                <dgm:constr type="ctrY" for="ch" forName="picture_3" refType="h" refFor="ch" refForName="picture_1" fact="0.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l" for="ch" forName="picture_4" refType="w" refFor="ch" refForName="picture_1" fact="1.354"/>
                <dgm:constr type="ctrY" for="ch" forName="picture_4" refType="h" refFor="ch" refForName="picture_1" fact="0.8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Lst>
            </dgm:if>
            <dgm:else name="Name15">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r" for="ch" forName="picture_2" refType="w"/>
                <dgm:constr type="rOff" for="ch" forName="picture_2" refType="w" refFor="ch" refForName="picture_1" fact="-1.354"/>
                <dgm:constr type="ctrY" for="ch" forName="picture_2" refType="h" refFor="ch" refForName="picture_1" fact="0.1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r" for="ch" forName="picture_3" refType="w"/>
                <dgm:constr type="rOff" for="ch" forName="picture_3" refType="w" refFor="ch" refForName="picture_1" fact="-1.21"/>
                <dgm:constr type="ctrY" for="ch" forName="picture_3" refType="h" refFor="ch" refForName="picture_1" fact="0.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r" for="ch" forName="picture_4" refType="w"/>
                <dgm:constr type="rOff" for="ch" forName="picture_4" refType="w" refFor="ch" refForName="picture_1" fact="-1.354"/>
                <dgm:constr type="ctrY" for="ch" forName="picture_4" refType="h" refFor="ch" refForName="picture_1" fact="0.8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Lst>
            </dgm:else>
          </dgm:choose>
        </dgm:if>
        <dgm:if name="Name16" axis="ch" ptType="node" func="cnt" op="lte" val="5">
          <dgm:choose name="Name17">
            <dgm:if name="Name18"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l" for="ch" forName="picture_2" refType="w" refFor="ch" refForName="picture_1" fact="1.375"/>
                <dgm:constr type="ctrY" for="ch" forName="picture_2" refType="h" refFor="ch" refForName="picture_1" fact="0.11"/>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l" for="ch" forName="picture_3" refType="w" refFor="ch" refForName="picture_1" fact="1.21"/>
                <dgm:constr type="ctrY" for="ch" forName="picture_3" refType="h" refFor="ch" refForName="picture_1" fact="0.353"/>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l" for="ch" forName="picture_4" refType="w" refFor="ch" refForName="picture_1" fact="1.21"/>
                <dgm:constr type="ctrY" for="ch" forName="picture_4" refType="h" refFor="ch" refForName="picture_1" fact="0.647"/>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l" for="ch" forName="picture_5" refType="w" refFor="ch" refForName="picture_1" fact="1.375"/>
                <dgm:constr type="ctrY" for="ch" forName="picture_5" refType="h" refFor="ch" refForName="picture_1" fact="0.8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Lst>
            </dgm:if>
            <dgm:else name="Name19">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r" for="ch" forName="picture_2" refType="w"/>
                <dgm:constr type="rOff" for="ch" forName="picture_2" refType="w" refFor="ch" refForName="picture_1" fact="-1.375"/>
                <dgm:constr type="ctrY" for="ch" forName="picture_2" refType="h" refFor="ch" refForName="picture_1" fact="0.11"/>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r" for="ch" forName="picture_3" refType="w"/>
                <dgm:constr type="rOff" for="ch" forName="picture_3" refType="w" refFor="ch" refForName="picture_1" fact="-1.21"/>
                <dgm:constr type="ctrY" for="ch" forName="picture_3" refType="h" refFor="ch" refForName="picture_1" fact="0.353"/>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r" for="ch" forName="picture_4" refType="w"/>
                <dgm:constr type="rOff" for="ch" forName="picture_4" refType="w" refFor="ch" refForName="picture_1" fact="-1.21"/>
                <dgm:constr type="ctrY" for="ch" forName="picture_4" refType="h" refFor="ch" refForName="picture_1" fact="0.647"/>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r" for="ch" forName="picture_5" refType="w"/>
                <dgm:constr type="rOff" for="ch" forName="picture_5" refType="w" refFor="ch" refForName="picture_1" fact="-1.375"/>
                <dgm:constr type="ctrY" for="ch" forName="picture_5" refType="h" refFor="ch" refForName="picture_1" fact="0.8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Lst>
            </dgm:else>
          </dgm:choose>
        </dgm:if>
        <dgm:if name="Name20" axis="ch" ptType="node" func="cnt" op="lte" val="6">
          <dgm:choose name="Name21">
            <dgm:if name="Name22"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l" for="ch" forName="picture_2" refType="w" refFor="ch" refForName="picture_1" fact="1.4238"/>
                <dgm:constr type="ctrY" for="ch" forName="picture_2" refType="h" refFor="ch" refForName="picture_1" fact="0.09"/>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l" for="ch" forName="picture_3" refType="w" refFor="ch" refForName="picture_1" fact="1.2667"/>
                <dgm:constr type="ctrY" for="ch" forName="picture_3" refType="h" refFor="ch" refForName="picture_1" fact="0.261"/>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l" for="ch" forName="picture_4" refType="w" refFor="ch" refForName="picture_1" fact="1.21"/>
                <dgm:constr type="ctrY" for="ch" forName="picture_4" refType="h" refFor="ch" refForName="picture_1" fact="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l" for="ch" forName="picture_5" refType="w" refFor="ch" refForName="picture_1" fact="1.2667"/>
                <dgm:constr type="ctrY" for="ch" forName="picture_5" refType="h" refFor="ch" refForName="picture_1" fact="0.73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l" for="ch" forName="picture_6" refType="w" refFor="ch" refForName="picture_1" fact="1.4238"/>
                <dgm:constr type="ctrY" for="ch" forName="picture_6" refType="h" refFor="ch" refForName="picture_1" fact="0.91"/>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Lst>
            </dgm:if>
            <dgm:else name="Name23">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r" for="ch" forName="picture_2" refType="w"/>
                <dgm:constr type="rOff" for="ch" forName="picture_2" refType="w" refFor="ch" refForName="picture_1" fact="-1.4238"/>
                <dgm:constr type="ctrY" for="ch" forName="picture_2" refType="h" refFor="ch" refForName="picture_1" fact="0.09"/>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r" for="ch" forName="picture_3" refType="w"/>
                <dgm:constr type="rOff" for="ch" forName="picture_3" refType="w" refFor="ch" refForName="picture_1" fact="-1.2667"/>
                <dgm:constr type="ctrY" for="ch" forName="picture_3" refType="h" refFor="ch" refForName="picture_1" fact="0.261"/>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r" for="ch" forName="picture_4" refType="w"/>
                <dgm:constr type="rOff" for="ch" forName="picture_4" refType="w" refFor="ch" refForName="picture_1" fact="-1.21"/>
                <dgm:constr type="ctrY" for="ch" forName="picture_4" refType="h" refFor="ch" refForName="picture_1" fact="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r" for="ch" forName="picture_5" refType="w"/>
                <dgm:constr type="rOff" for="ch" forName="picture_5" refType="w" refFor="ch" refForName="picture_1" fact="-1.2667"/>
                <dgm:constr type="ctrY" for="ch" forName="picture_5" refType="h" refFor="ch" refForName="picture_1" fact="0.73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r" for="ch" forName="picture_6" refType="w"/>
                <dgm:constr type="rOff" for="ch" forName="picture_6" refType="w" refFor="ch" refForName="picture_1" fact="-1.4238"/>
                <dgm:constr type="ctrY" for="ch" forName="picture_6" refType="h" refFor="ch" refForName="picture_1" fact="0.91"/>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Lst>
            </dgm:else>
          </dgm:choose>
        </dgm:if>
        <dgm:else name="Name24">
          <dgm:choose name="Name25">
            <dgm:if name="Name2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l" for="ch" forName="picture_2" refType="w" refFor="ch" refForName="picture_1" fact="1.4363"/>
                <dgm:constr type="ctrY" for="ch" forName="picture_2" refType="h" refFor="ch" refForName="picture_1" fact="0.0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l" for="ch" forName="picture_3" refType="w" refFor="ch" refForName="picture_1" fact="1.2898"/>
                <dgm:constr type="ctrY" for="ch" forName="picture_3" refType="h" refFor="ch" refForName="picture_1" fact="0.227"/>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l" for="ch" forName="picture_4" refType="w" refFor="ch" refForName="picture_1" fact="1.21"/>
                <dgm:constr type="ctrY" for="ch" forName="picture_4" refType="h" refFor="ch" refForName="picture_1" fact="0.4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l" for="ch" forName="picture_5" refType="w" refFor="ch" refForName="picture_1" fact="1.21"/>
                <dgm:constr type="ctrY" for="ch" forName="picture_5" refType="h" refFor="ch" refForName="picture_1" fact="0.595"/>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l" for="ch" forName="picture_6" refType="w" refFor="ch" refForName="picture_1" fact="1.2898"/>
                <dgm:constr type="ctrY" for="ch" forName="picture_6" refType="h" refFor="ch" refForName="picture_1" fact="0.773"/>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l" for="ch" forName="picture_7" refType="w" refFor="ch" refForName="picture_1" fact="1.4363"/>
                <dgm:constr type="ctrY" for="ch" forName="picture_7" refType="h" refFor="ch" refForName="picture_1" fact="0.925"/>
                <dgm:constr type="l" for="ch" forName="line_7" refType="ctrX" refFor="ch" refForName="picture_1"/>
                <dgm:constr type="h" for="ch" forName="line_7"/>
                <dgm:constr type="r" for="ch" forName="line_7" refType="ctrX" refFor="ch" refForName="picture_7"/>
                <dgm:constr type="ctrY" for="ch" forName="line_7" refType="ctrY" refFor="ch" refForName="picture_7"/>
                <dgm:constr type="r" for="ch" forName="textparent_7" refType="w"/>
                <dgm:constr type="h" for="ch" forName="textparent_7" refType="h" refFor="ch" refForName="picture_7"/>
                <dgm:constr type="l" for="ch" forName="textparent_7" refType="r" refFor="ch" refForName="picture_7"/>
                <dgm:constr type="ctrY" for="ch" forName="textparent_7" refType="ctrY" refFor="ch" refForName="picture_7"/>
                <dgm:constr type="primFontSz" for="des" forName="text_7" refType="primFontSz" refFor="des" refForName="text_2" op="equ"/>
              </dgm:constrLst>
            </dgm:if>
            <dgm:else name="Name2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r" for="ch" forName="picture_2" refType="w"/>
                <dgm:constr type="rOff" for="ch" forName="picture_2" refType="w" refFor="ch" refForName="picture_1" fact="-1.4363"/>
                <dgm:constr type="ctrY" for="ch" forName="picture_2" refType="h" refFor="ch" refForName="picture_1" fact="0.0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r" for="ch" forName="picture_3" refType="w"/>
                <dgm:constr type="rOff" for="ch" forName="picture_3" refType="w" refFor="ch" refForName="picture_1" fact="-1.2898"/>
                <dgm:constr type="ctrY" for="ch" forName="picture_3" refType="h" refFor="ch" refForName="picture_1" fact="0.227"/>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r" for="ch" forName="picture_4" refType="w"/>
                <dgm:constr type="rOff" for="ch" forName="picture_4" refType="w" refFor="ch" refForName="picture_1" fact="-1.21"/>
                <dgm:constr type="ctrY" for="ch" forName="picture_4" refType="h" refFor="ch" refForName="picture_1" fact="0.4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r" for="ch" forName="picture_5" refType="w"/>
                <dgm:constr type="rOff" for="ch" forName="picture_5" refType="w" refFor="ch" refForName="picture_1" fact="-1.21"/>
                <dgm:constr type="ctrY" for="ch" forName="picture_5" refType="h" refFor="ch" refForName="picture_1" fact="0.595"/>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r" for="ch" forName="picture_6" refType="w"/>
                <dgm:constr type="rOff" for="ch" forName="picture_6" refType="w" refFor="ch" refForName="picture_1" fact="-1.2898"/>
                <dgm:constr type="ctrY" for="ch" forName="picture_6" refType="h" refFor="ch" refForName="picture_1" fact="0.773"/>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r" for="ch" forName="picture_7" refType="w"/>
                <dgm:constr type="rOff" for="ch" forName="picture_7" refType="w" refFor="ch" refForName="picture_1" fact="-1.4363"/>
                <dgm:constr type="ctrY" for="ch" forName="picture_7" refType="h" refFor="ch" refForName="picture_1" fact="0.925"/>
                <dgm:constr type="r" for="ch" forName="line_7" refType="ctrX" refFor="ch" refForName="picture_1"/>
                <dgm:constr type="h" for="ch" forName="line_7"/>
                <dgm:constr type="l" for="ch" forName="line_7" refType="ctrX" refFor="ch" refForName="picture_7"/>
                <dgm:constr type="ctrY" for="ch" forName="line_7" refType="ctrY" refFor="ch" refForName="picture_7"/>
                <dgm:constr type="l" for="ch" forName="textparent_7"/>
                <dgm:constr type="h" for="ch" forName="textparent_7" refType="h" refFor="ch" refForName="picture_7"/>
                <dgm:constr type="r" for="ch" forName="textparent_7" refType="l" refFor="ch" refForName="picture_7"/>
                <dgm:constr type="ctrY" for="ch" forName="textparent_7" refType="ctrY" refFor="ch" refForName="picture_7"/>
                <dgm:constr type="primFontSz" for="des" forName="text_7" refType="primFontSz" refFor="des" refForName="text_2" op="equ"/>
              </dgm:constrLst>
            </dgm:else>
          </dgm:choose>
        </dgm:else>
      </dgm:choose>
      <dgm:forEach name="wrapper" axis="self" ptType="parTrans">
        <dgm:forEach name="wrapper2" axis="self" ptType="sibTrans" st="2">
          <dgm:forEach name="pictureRepeat" axis="self">
            <dgm:layoutNode name="pictureRepeatNode" styleLbl="alignImgPlace1">
              <dgm:alg type="sp"/>
              <dgm:shape xmlns:r="http://schemas.openxmlformats.org/officeDocument/2006/relationships" type="ellipse" r:blip="" blipPhldr="1">
                <dgm:adjLst/>
              </dgm:shape>
              <dgm:presOf axis="self"/>
            </dgm:layoutNode>
          </dgm:forEach>
        </dgm:forEach>
      </dgm:forEach>
      <dgm:forEach name="Name28" axis="ch" ptType="sibTrans" hideLastTrans="0" cnt="1">
        <dgm:layoutNode name="picture_1">
          <dgm:alg type="sp"/>
          <dgm:shape xmlns:r="http://schemas.openxmlformats.org/officeDocument/2006/relationships" r:blip="">
            <dgm:adjLst/>
          </dgm:shape>
          <dgm:presOf/>
          <dgm:constrLst/>
          <dgm:forEach name="Name29" ref="pictureRepeat"/>
        </dgm:layoutNode>
      </dgm:forEach>
      <dgm:forEach name="Name30" axis="ch" ptType="node" cnt="1">
        <dgm:layoutNode name="text_1" styleLbl="node1">
          <dgm:varLst>
            <dgm:bulletEnabled val="1"/>
          </dgm:varLst>
          <dgm:alg type="tx">
            <dgm:param type="txAnchorVert" val="b"/>
            <dgm:param type="txAnchorVertCh" val="b"/>
            <dgm:param type="parTxRTLAlign" val="r"/>
            <dgm:param type="shpTxRTLAlignCh" val="r"/>
          </dgm:alg>
          <dgm:shape xmlns:r="http://schemas.openxmlformats.org/officeDocument/2006/relationships" type="rect" r:blip="" hideGeom="1">
            <dgm:adjLst/>
          </dgm:shape>
          <dgm:presOf axis="desOrSelf" ptType="node"/>
          <dgm:constrLst>
            <dgm:constr type="primFontSz" val="65"/>
            <dgm:constr type="lMarg"/>
            <dgm:constr type="rMarg"/>
            <dgm:constr type="tMarg"/>
            <dgm:constr type="bMarg"/>
          </dgm:constrLst>
          <dgm:ruleLst>
            <dgm:rule type="primFontSz" val="5" fact="NaN" max="NaN"/>
          </dgm:ruleLst>
        </dgm:layoutNode>
      </dgm:forEach>
      <dgm:forEach name="Name31" axis="ch" ptType="sibTrans" hideLastTrans="0" st="2" cnt="1">
        <dgm:layoutNode name="picture_2">
          <dgm:alg type="sp"/>
          <dgm:shape xmlns:r="http://schemas.openxmlformats.org/officeDocument/2006/relationships" r:blip="">
            <dgm:adjLst/>
          </dgm:shape>
          <dgm:presOf/>
          <dgm:constrLst/>
          <dgm:forEach name="Name32" ref="pictureRepeat"/>
        </dgm:layoutNode>
      </dgm:forEach>
      <dgm:forEach name="Name33" axis="ch" ptType="node" st="2" cnt="1">
        <dgm:layoutNode name="line_2" styleLbl="parChTrans1D1">
          <dgm:alg type="sp"/>
          <dgm:shape xmlns:r="http://schemas.openxmlformats.org/officeDocument/2006/relationships" type="line" r:blip="" zOrderOff="-100">
            <dgm:adjLst/>
          </dgm:shape>
          <dgm:presOf/>
        </dgm:layoutNode>
        <dgm:layoutNode name="textparent_2">
          <dgm:choose name="Name34">
            <dgm:if name="Name35" func="var" arg="dir" op="equ" val="norm">
              <dgm:alg type="lin">
                <dgm:param type="horzAlign" val="l"/>
              </dgm:alg>
            </dgm:if>
            <dgm:else name="Name36">
              <dgm:alg type="lin">
                <dgm:param type="horzAlign" val="r"/>
              </dgm:alg>
            </dgm:else>
          </dgm:choose>
          <dgm:shape xmlns:r="http://schemas.openxmlformats.org/officeDocument/2006/relationships" type="rect" r:blip="" hideGeom="1">
            <dgm:adjLst/>
          </dgm:shape>
          <dgm:constrLst>
            <dgm:constr type="userW" for="ch" forName="text_2" refType="w"/>
            <dgm:constr type="h" for="ch" forName="text_2" refType="h"/>
          </dgm:constrLst>
          <dgm:presOf/>
          <dgm:layoutNode name="text_2" styleLbl="revTx">
            <dgm:varLst>
              <dgm:bulletEnabled val="1"/>
            </dgm:varLst>
            <dgm:choose name="Name37">
              <dgm:if name="Name38" func="var" arg="dir" op="equ" val="norm">
                <dgm:alg type="tx">
                  <dgm:param type="parTxLTRAlign" val="l"/>
                  <dgm:param type="shpTxLTRAlignCh" val="l"/>
                  <dgm:param type="parTxRTLAlign" val="r"/>
                  <dgm:param type="shpTxRTLAlignCh" val="r"/>
                </dgm:alg>
              </dgm:if>
              <dgm:else name="Name39">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0" axis="ch" ptType="sibTrans" hideLastTrans="0" st="3" cnt="1">
        <dgm:layoutNode name="picture_3">
          <dgm:alg type="sp"/>
          <dgm:shape xmlns:r="http://schemas.openxmlformats.org/officeDocument/2006/relationships" r:blip="">
            <dgm:adjLst/>
          </dgm:shape>
          <dgm:presOf/>
          <dgm:constrLst/>
          <dgm:forEach name="Name41" ref="pictureRepeat"/>
        </dgm:layoutNode>
      </dgm:forEach>
      <dgm:forEach name="Name42" axis="ch" ptType="node" st="3" cnt="1">
        <dgm:layoutNode name="line_3" styleLbl="parChTrans1D1">
          <dgm:alg type="sp"/>
          <dgm:shape xmlns:r="http://schemas.openxmlformats.org/officeDocument/2006/relationships" type="line" r:blip="" zOrderOff="-100">
            <dgm:adjLst/>
          </dgm:shape>
          <dgm:presOf/>
        </dgm:layoutNode>
        <dgm:layoutNode name="textparent_3">
          <dgm:choose name="Name43">
            <dgm:if name="Name44" func="var" arg="dir" op="equ" val="norm">
              <dgm:alg type="lin">
                <dgm:param type="horzAlign" val="l"/>
              </dgm:alg>
            </dgm:if>
            <dgm:else name="Name45">
              <dgm:alg type="lin">
                <dgm:param type="horzAlign" val="r"/>
              </dgm:alg>
            </dgm:else>
          </dgm:choose>
          <dgm:shape xmlns:r="http://schemas.openxmlformats.org/officeDocument/2006/relationships" type="rect" r:blip="" hideGeom="1">
            <dgm:adjLst/>
          </dgm:shape>
          <dgm:constrLst>
            <dgm:constr type="userW" for="ch" forName="text_3" refType="w"/>
            <dgm:constr type="h" for="ch" forName="text_3" refType="h"/>
          </dgm:constrLst>
          <dgm:presOf/>
          <dgm:layoutNode name="text_3" styleLbl="revTx">
            <dgm:varLst>
              <dgm:bulletEnabled val="1"/>
            </dgm:varLst>
            <dgm:choose name="Name46">
              <dgm:if name="Name47" func="var" arg="dir" op="equ" val="norm">
                <dgm:alg type="tx">
                  <dgm:param type="parTxLTRAlign" val="l"/>
                  <dgm:param type="shpTxLTRAlignCh" val="l"/>
                  <dgm:param type="parTxRTLAlign" val="r"/>
                  <dgm:param type="shpTxRTLAlignCh" val="r"/>
                </dgm:alg>
              </dgm:if>
              <dgm:else name="Name48">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9" axis="ch" ptType="sibTrans" hideLastTrans="0" st="4" cnt="1">
        <dgm:layoutNode name="picture_4">
          <dgm:alg type="sp"/>
          <dgm:shape xmlns:r="http://schemas.openxmlformats.org/officeDocument/2006/relationships" r:blip="">
            <dgm:adjLst/>
          </dgm:shape>
          <dgm:presOf/>
          <dgm:constrLst/>
          <dgm:forEach name="Name50" ref="pictureRepeat"/>
        </dgm:layoutNode>
      </dgm:forEach>
      <dgm:forEach name="Name51" axis="ch" ptType="node" st="4" cnt="1">
        <dgm:layoutNode name="line_4" styleLbl="parChTrans1D1">
          <dgm:alg type="sp"/>
          <dgm:shape xmlns:r="http://schemas.openxmlformats.org/officeDocument/2006/relationships" type="line" r:blip="" zOrderOff="-100">
            <dgm:adjLst/>
          </dgm:shape>
          <dgm:presOf/>
        </dgm:layoutNode>
        <dgm:layoutNode name="textparent_4">
          <dgm:choose name="Name52">
            <dgm:if name="Name53" func="var" arg="dir" op="equ" val="norm">
              <dgm:alg type="lin">
                <dgm:param type="horzAlign" val="l"/>
              </dgm:alg>
            </dgm:if>
            <dgm:else name="Name54">
              <dgm:alg type="lin">
                <dgm:param type="horzAlign" val="r"/>
              </dgm:alg>
            </dgm:else>
          </dgm:choose>
          <dgm:shape xmlns:r="http://schemas.openxmlformats.org/officeDocument/2006/relationships" type="rect" r:blip="" hideGeom="1">
            <dgm:adjLst/>
          </dgm:shape>
          <dgm:constrLst>
            <dgm:constr type="userW" for="ch" forName="text_4" refType="w"/>
            <dgm:constr type="h" for="ch" forName="text_4" refType="h"/>
          </dgm:constrLst>
          <dgm:presOf/>
          <dgm:layoutNode name="text_4" styleLbl="revTx">
            <dgm:varLst>
              <dgm:bulletEnabled val="1"/>
            </dgm:varLst>
            <dgm:choose name="Name55">
              <dgm:if name="Name56" func="var" arg="dir" op="equ" val="norm">
                <dgm:alg type="tx">
                  <dgm:param type="parTxLTRAlign" val="l"/>
                  <dgm:param type="shpTxLTRAlignCh" val="l"/>
                  <dgm:param type="parTxRTLAlign" val="r"/>
                  <dgm:param type="shpTxRTLAlignCh" val="r"/>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58" axis="ch" ptType="sibTrans" hideLastTrans="0" st="5" cnt="1">
        <dgm:layoutNode name="picture_5">
          <dgm:alg type="sp"/>
          <dgm:shape xmlns:r="http://schemas.openxmlformats.org/officeDocument/2006/relationships" r:blip="">
            <dgm:adjLst/>
          </dgm:shape>
          <dgm:presOf/>
          <dgm:constrLst/>
          <dgm:forEach name="Name59" ref="pictureRepeat"/>
        </dgm:layoutNode>
      </dgm:forEach>
      <dgm:forEach name="Name60" axis="ch" ptType="node" st="5" cnt="1">
        <dgm:layoutNode name="line_5" styleLbl="parChTrans1D1">
          <dgm:alg type="sp"/>
          <dgm:shape xmlns:r="http://schemas.openxmlformats.org/officeDocument/2006/relationships" type="line" r:blip="" zOrderOff="-100">
            <dgm:adjLst/>
          </dgm:shape>
          <dgm:presOf/>
        </dgm:layoutNode>
        <dgm:layoutNode name="textparent_5">
          <dgm:choose name="Name61">
            <dgm:if name="Name62" func="var" arg="dir" op="equ" val="norm">
              <dgm:alg type="lin">
                <dgm:param type="horzAlign" val="l"/>
              </dgm:alg>
            </dgm:if>
            <dgm:else name="Name63">
              <dgm:alg type="lin">
                <dgm:param type="horzAlign" val="r"/>
              </dgm:alg>
            </dgm:else>
          </dgm:choose>
          <dgm:shape xmlns:r="http://schemas.openxmlformats.org/officeDocument/2006/relationships" type="rect" r:blip="" hideGeom="1">
            <dgm:adjLst/>
          </dgm:shape>
          <dgm:constrLst>
            <dgm:constr type="userW" for="ch" forName="text_5" refType="w"/>
            <dgm:constr type="h" for="ch" forName="text_5" refType="h"/>
          </dgm:constrLst>
          <dgm:presOf/>
          <dgm:layoutNode name="text_5" styleLbl="revTx">
            <dgm:varLst>
              <dgm:bulletEnabled val="1"/>
            </dgm:varLst>
            <dgm:choose name="Name64">
              <dgm:if name="Name65" func="var" arg="dir" op="equ" val="norm">
                <dgm:alg type="tx">
                  <dgm:param type="parTxLTRAlign" val="l"/>
                  <dgm:param type="shpTxLTRAlignCh" val="l"/>
                  <dgm:param type="parTxRTLAlign" val="r"/>
                  <dgm:param type="shpTxRTLAlignCh" val="r"/>
                </dgm:alg>
              </dgm:if>
              <dgm:else name="Name66">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67" axis="ch" ptType="sibTrans" hideLastTrans="0" st="6" cnt="1">
        <dgm:layoutNode name="picture_6">
          <dgm:alg type="sp"/>
          <dgm:shape xmlns:r="http://schemas.openxmlformats.org/officeDocument/2006/relationships" r:blip="">
            <dgm:adjLst/>
          </dgm:shape>
          <dgm:presOf/>
          <dgm:constrLst/>
          <dgm:forEach name="Name68" ref="pictureRepeat"/>
        </dgm:layoutNode>
      </dgm:forEach>
      <dgm:forEach name="Name69" axis="ch" ptType="node" st="6" cnt="1">
        <dgm:layoutNode name="line_6" styleLbl="parChTrans1D1">
          <dgm:alg type="sp"/>
          <dgm:shape xmlns:r="http://schemas.openxmlformats.org/officeDocument/2006/relationships" type="line" r:blip="" zOrderOff="-100">
            <dgm:adjLst/>
          </dgm:shape>
          <dgm:presOf/>
        </dgm:layoutNode>
        <dgm:layoutNode name="textparent_6">
          <dgm:choose name="Name70">
            <dgm:if name="Name71" func="var" arg="dir" op="equ" val="norm">
              <dgm:alg type="lin">
                <dgm:param type="horzAlign" val="l"/>
              </dgm:alg>
            </dgm:if>
            <dgm:else name="Name72">
              <dgm:alg type="lin">
                <dgm:param type="horzAlign" val="r"/>
              </dgm:alg>
            </dgm:else>
          </dgm:choose>
          <dgm:shape xmlns:r="http://schemas.openxmlformats.org/officeDocument/2006/relationships" type="rect" r:blip="" hideGeom="1">
            <dgm:adjLst/>
          </dgm:shape>
          <dgm:constrLst>
            <dgm:constr type="userW" for="ch" forName="text_6" refType="w"/>
            <dgm:constr type="h" for="ch" forName="text_6" refType="h"/>
          </dgm:constrLst>
          <dgm:presOf/>
          <dgm:layoutNode name="text_6" styleLbl="revTx">
            <dgm:varLst>
              <dgm:bulletEnabled val="1"/>
            </dgm:varLst>
            <dgm:choose name="Name73">
              <dgm:if name="Name74" func="var" arg="dir" op="equ" val="norm">
                <dgm:alg type="tx">
                  <dgm:param type="parTxLTRAlign" val="l"/>
                  <dgm:param type="shpTxLTRAlignCh" val="l"/>
                  <dgm:param type="parTxRTLAlign" val="r"/>
                  <dgm:param type="shpTxRTLAlignCh" val="r"/>
                </dgm:alg>
              </dgm:if>
              <dgm:else name="Name75">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76" axis="ch" ptType="sibTrans" hideLastTrans="0" st="7" cnt="1">
        <dgm:layoutNode name="picture_7">
          <dgm:alg type="sp"/>
          <dgm:shape xmlns:r="http://schemas.openxmlformats.org/officeDocument/2006/relationships" r:blip="">
            <dgm:adjLst/>
          </dgm:shape>
          <dgm:presOf/>
          <dgm:constrLst/>
          <dgm:forEach name="Name77" ref="pictureRepeat"/>
        </dgm:layoutNode>
      </dgm:forEach>
      <dgm:forEach name="Name78" axis="ch" ptType="node" st="7" cnt="1">
        <dgm:layoutNode name="line_7" styleLbl="parChTrans1D1">
          <dgm:alg type="sp"/>
          <dgm:shape xmlns:r="http://schemas.openxmlformats.org/officeDocument/2006/relationships" type="line" r:blip="" zOrderOff="-100">
            <dgm:adjLst/>
          </dgm:shape>
          <dgm:presOf/>
        </dgm:layoutNode>
        <dgm:layoutNode name="textparent_7">
          <dgm:choose name="Name79">
            <dgm:if name="Name80" func="var" arg="dir" op="equ" val="norm">
              <dgm:alg type="lin">
                <dgm:param type="horzAlign" val="l"/>
              </dgm:alg>
            </dgm:if>
            <dgm:else name="Name81">
              <dgm:alg type="lin">
                <dgm:param type="horzAlign" val="r"/>
              </dgm:alg>
            </dgm:else>
          </dgm:choose>
          <dgm:shape xmlns:r="http://schemas.openxmlformats.org/officeDocument/2006/relationships" type="rect" r:blip="" hideGeom="1">
            <dgm:adjLst/>
          </dgm:shape>
          <dgm:constrLst>
            <dgm:constr type="userW" for="ch" forName="text_7" refType="w"/>
            <dgm:constr type="h" for="ch" forName="text_7" refType="h"/>
          </dgm:constrLst>
          <dgm:presOf/>
          <dgm:layoutNode name="text_7" styleLbl="revTx">
            <dgm:varLst>
              <dgm:bulletEnabled val="1"/>
            </dgm:varLst>
            <dgm:choose name="Name82">
              <dgm:if name="Name83" func="var" arg="dir" op="equ" val="norm">
                <dgm:alg type="tx">
                  <dgm:param type="parTxLTRAlign" val="l"/>
                  <dgm:param type="shpTxLTRAlignCh" val="l"/>
                  <dgm:param type="parTxRTLAlign" val="r"/>
                  <dgm:param type="shpTxRTLAlignCh" val="r"/>
                </dgm:alg>
              </dgm:if>
              <dgm:else name="Name84">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F78DEA-FB13-9045-97C7-E2B4DAF912E8}" type="datetimeFigureOut">
              <a:rPr lang="en-US" smtClean="0"/>
              <a:t>9/2/2019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75EC00-517B-8941-BDD1-CA7FD25A22CB}" type="slidenum">
              <a:rPr lang="en-US" smtClean="0"/>
              <a:t>‹#›</a:t>
            </a:fld>
            <a:endParaRPr lang="en-US"/>
          </a:p>
        </p:txBody>
      </p:sp>
    </p:spTree>
    <p:extLst>
      <p:ext uri="{BB962C8B-B14F-4D97-AF65-F5344CB8AC3E}">
        <p14:creationId xmlns:p14="http://schemas.microsoft.com/office/powerpoint/2010/main" val="4264841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75EC00-517B-8941-BDD1-CA7FD25A22CB}" type="slidenum">
              <a:rPr lang="en-US" smtClean="0"/>
              <a:t>1</a:t>
            </a:fld>
            <a:endParaRPr lang="en-US"/>
          </a:p>
        </p:txBody>
      </p:sp>
    </p:spTree>
    <p:extLst>
      <p:ext uri="{BB962C8B-B14F-4D97-AF65-F5344CB8AC3E}">
        <p14:creationId xmlns:p14="http://schemas.microsoft.com/office/powerpoint/2010/main" val="1415227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75EC00-517B-8941-BDD1-CA7FD25A22CB}" type="slidenum">
              <a:rPr lang="en-US" smtClean="0"/>
              <a:t>4</a:t>
            </a:fld>
            <a:endParaRPr lang="en-US"/>
          </a:p>
        </p:txBody>
      </p:sp>
    </p:spTree>
    <p:extLst>
      <p:ext uri="{BB962C8B-B14F-4D97-AF65-F5344CB8AC3E}">
        <p14:creationId xmlns:p14="http://schemas.microsoft.com/office/powerpoint/2010/main" val="231024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pharmacological effects of stimulant intoxication and/or withdrawal may lead to alterations in mental state such as irritability and paranoia that may escalate otherwise benign exchanges into violent conflicts.” (Brecht and </a:t>
            </a:r>
            <a:r>
              <a:rPr lang="en-US" dirty="0" err="1"/>
              <a:t>Herbeck</a:t>
            </a:r>
            <a:r>
              <a:rPr lang="en-US" dirty="0"/>
              <a:t>, 2013)</a:t>
            </a:r>
          </a:p>
          <a:p>
            <a:r>
              <a:rPr lang="en-US" dirty="0"/>
              <a:t>Pharmacological effects of meth use: impairment of the frontal lobe-affects executive functioning and self-control-limits the capacity to inhibit aggressive impulses, can also result in extreme and unreasonable distrusts of others (NIDA)</a:t>
            </a:r>
          </a:p>
          <a:p>
            <a:r>
              <a:rPr lang="en-US" dirty="0"/>
              <a:t>Some studies indicate that paranoia and/or psychosis are associated with chronic or high dose meth use-and these may be a precursor to methamphetamine-related violence in some cases. </a:t>
            </a:r>
          </a:p>
          <a:p>
            <a:endParaRPr lang="en-US" dirty="0"/>
          </a:p>
        </p:txBody>
      </p:sp>
      <p:sp>
        <p:nvSpPr>
          <p:cNvPr id="4" name="Slide Number Placeholder 3"/>
          <p:cNvSpPr>
            <a:spLocks noGrp="1"/>
          </p:cNvSpPr>
          <p:nvPr>
            <p:ph type="sldNum" sz="quarter" idx="5"/>
          </p:nvPr>
        </p:nvSpPr>
        <p:spPr/>
        <p:txBody>
          <a:bodyPr/>
          <a:lstStyle/>
          <a:p>
            <a:fld id="{CF75EC00-517B-8941-BDD1-CA7FD25A22CB}" type="slidenum">
              <a:rPr lang="en-US" smtClean="0"/>
              <a:t>10</a:t>
            </a:fld>
            <a:endParaRPr lang="en-US"/>
          </a:p>
        </p:txBody>
      </p:sp>
    </p:spTree>
    <p:extLst>
      <p:ext uri="{BB962C8B-B14F-4D97-AF65-F5344CB8AC3E}">
        <p14:creationId xmlns:p14="http://schemas.microsoft.com/office/powerpoint/2010/main" val="16976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pharmacological effects of stimulant intoxication and/or withdrawal may lead to alterations in mental state such as irritability and paranoia that may escalate otherwise benign exchanges into violent conflicts.” (Brecht and </a:t>
            </a:r>
            <a:r>
              <a:rPr lang="en-US" dirty="0" err="1"/>
              <a:t>Herbeck</a:t>
            </a:r>
            <a:r>
              <a:rPr lang="en-US" dirty="0"/>
              <a:t>, 2013)</a:t>
            </a:r>
          </a:p>
          <a:p>
            <a:r>
              <a:rPr lang="en-US" dirty="0"/>
              <a:t>Pharmacological effects of meth use: impairment of the frontal lobe-affects executive functioning and self-control-limits the capacity to inhibit aggressive impulses, can also result in extreme and unreasonable distrusts of others (NIDA)</a:t>
            </a:r>
          </a:p>
          <a:p>
            <a:r>
              <a:rPr lang="en-US" dirty="0"/>
              <a:t>Some studies indicate that paranoia and/or psychosis are associated with chronic or high dose meth use-and these may be a precursor to methamphetamine-related violence in some cases. </a:t>
            </a:r>
          </a:p>
          <a:p>
            <a:endParaRPr lang="en-US" dirty="0"/>
          </a:p>
        </p:txBody>
      </p:sp>
      <p:sp>
        <p:nvSpPr>
          <p:cNvPr id="4" name="Slide Number Placeholder 3"/>
          <p:cNvSpPr>
            <a:spLocks noGrp="1"/>
          </p:cNvSpPr>
          <p:nvPr>
            <p:ph type="sldNum" sz="quarter" idx="5"/>
          </p:nvPr>
        </p:nvSpPr>
        <p:spPr/>
        <p:txBody>
          <a:bodyPr/>
          <a:lstStyle/>
          <a:p>
            <a:fld id="{CF75EC00-517B-8941-BDD1-CA7FD25A22CB}" type="slidenum">
              <a:rPr lang="en-US" smtClean="0"/>
              <a:t>23</a:t>
            </a:fld>
            <a:endParaRPr lang="en-US"/>
          </a:p>
        </p:txBody>
      </p:sp>
    </p:spTree>
    <p:extLst>
      <p:ext uri="{BB962C8B-B14F-4D97-AF65-F5344CB8AC3E}">
        <p14:creationId xmlns:p14="http://schemas.microsoft.com/office/powerpoint/2010/main" val="2917584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75EC00-517B-8941-BDD1-CA7FD25A22CB}" type="slidenum">
              <a:rPr lang="en-US" smtClean="0"/>
              <a:t>26</a:t>
            </a:fld>
            <a:endParaRPr lang="en-US"/>
          </a:p>
        </p:txBody>
      </p:sp>
    </p:spTree>
    <p:extLst>
      <p:ext uri="{BB962C8B-B14F-4D97-AF65-F5344CB8AC3E}">
        <p14:creationId xmlns:p14="http://schemas.microsoft.com/office/powerpoint/2010/main" val="1689466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9/2/2019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4460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7124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9/2/2019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9351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6_Blank">
    <p:spTree>
      <p:nvGrpSpPr>
        <p:cNvPr id="1" name=""/>
        <p:cNvGrpSpPr/>
        <p:nvPr/>
      </p:nvGrpSpPr>
      <p:grpSpPr>
        <a:xfrm>
          <a:off x="0" y="0"/>
          <a:ext cx="0" cy="0"/>
          <a:chOff x="0" y="0"/>
          <a:chExt cx="0" cy="0"/>
        </a:xfrm>
      </p:grpSpPr>
      <p:sp>
        <p:nvSpPr>
          <p:cNvPr id="3" name="Picture Placeholder 3"/>
          <p:cNvSpPr>
            <a:spLocks noGrp="1"/>
          </p:cNvSpPr>
          <p:nvPr>
            <p:ph type="pic" sz="quarter" idx="10"/>
          </p:nvPr>
        </p:nvSpPr>
        <p:spPr>
          <a:xfrm>
            <a:off x="-51566" y="-74392"/>
            <a:ext cx="6151365" cy="7006783"/>
          </a:xfrm>
          <a:solidFill>
            <a:schemeClr val="bg1">
              <a:lumMod val="95000"/>
            </a:schemeClr>
          </a:solidFill>
        </p:spPr>
        <p:txBody>
          <a:bodyPr>
            <a:normAutofit/>
          </a:bodyPr>
          <a:lstStyle>
            <a:lvl1pPr>
              <a:defRPr sz="1200"/>
            </a:lvl1pPr>
          </a:lstStyle>
          <a:p>
            <a:endParaRPr lang="id-ID"/>
          </a:p>
        </p:txBody>
      </p:sp>
    </p:spTree>
    <p:extLst>
      <p:ext uri="{BB962C8B-B14F-4D97-AF65-F5344CB8AC3E}">
        <p14:creationId xmlns:p14="http://schemas.microsoft.com/office/powerpoint/2010/main" val="462078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9891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9/2/2019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2190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3718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8929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1551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1060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9/2/2019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6940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13042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9/2/2019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60163074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 Id="rId9" Type="http://schemas.openxmlformats.org/officeDocument/2006/relationships/image" Target="../media/image8.sv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 Id="rId9" Type="http://schemas.openxmlformats.org/officeDocument/2006/relationships/image" Target="../media/image8.svg"/></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diagramLayout" Target="../diagrams/layout7.xml"/><Relationship Id="rId7" Type="http://schemas.openxmlformats.org/officeDocument/2006/relationships/image" Target="../media/image1.png"/><Relationship Id="rId12" Type="http://schemas.openxmlformats.org/officeDocument/2006/relationships/image" Target="../media/image6.sv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openxmlformats.org/officeDocument/2006/relationships/image" Target="../media/image5.png"/><Relationship Id="rId5" Type="http://schemas.openxmlformats.org/officeDocument/2006/relationships/diagramColors" Target="../diagrams/colors7.xml"/><Relationship Id="rId10" Type="http://schemas.openxmlformats.org/officeDocument/2006/relationships/image" Target="../media/image4.svg"/><Relationship Id="rId4" Type="http://schemas.openxmlformats.org/officeDocument/2006/relationships/diagramQuickStyle" Target="../diagrams/quickStyle7.xm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5B5E85A-FEE9-47E9-90D7-28DA17247265}"/>
              </a:ext>
            </a:extLst>
          </p:cNvPr>
          <p:cNvGraphicFramePr>
            <a:graphicFrameLocks noGrp="1"/>
          </p:cNvGraphicFramePr>
          <p:nvPr>
            <p:ph idx="1"/>
            <p:extLst>
              <p:ext uri="{D42A27DB-BD31-4B8C-83A1-F6EECF244321}">
                <p14:modId xmlns:p14="http://schemas.microsoft.com/office/powerpoint/2010/main" val="1029015854"/>
              </p:ext>
            </p:extLst>
          </p:nvPr>
        </p:nvGraphicFramePr>
        <p:xfrm>
          <a:off x="329234" y="2067339"/>
          <a:ext cx="12205988" cy="40704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87375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E82825FF-16FF-2942-AD11-97964E5F0298}"/>
              </a:ext>
            </a:extLst>
          </p:cNvPr>
          <p:cNvGraphicFramePr/>
          <p:nvPr/>
        </p:nvGraphicFramePr>
        <p:xfrm>
          <a:off x="824526" y="1933175"/>
          <a:ext cx="11029616" cy="46892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165C1166-36C8-3741-B18D-9096D099971F}"/>
              </a:ext>
            </a:extLst>
          </p:cNvPr>
          <p:cNvSpPr>
            <a:spLocks noGrp="1"/>
          </p:cNvSpPr>
          <p:nvPr>
            <p:ph type="title"/>
          </p:nvPr>
        </p:nvSpPr>
        <p:spPr/>
        <p:txBody>
          <a:bodyPr/>
          <a:lstStyle/>
          <a:p>
            <a:r>
              <a:rPr lang="en-US" dirty="0"/>
              <a:t>Pharmacological effects of Methamphetamine use </a:t>
            </a:r>
          </a:p>
        </p:txBody>
      </p:sp>
      <p:pic>
        <p:nvPicPr>
          <p:cNvPr id="5" name="Graphic 4" descr="Brain">
            <a:extLst>
              <a:ext uri="{FF2B5EF4-FFF2-40B4-BE49-F238E27FC236}">
                <a16:creationId xmlns:a16="http://schemas.microsoft.com/office/drawing/2014/main" id="{6A50C5E9-CD06-E349-9DED-3D909BCA2CCD}"/>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65199" y="2098749"/>
            <a:ext cx="4358134" cy="4358134"/>
          </a:xfrm>
          <a:prstGeom prst="rect">
            <a:avLst/>
          </a:prstGeom>
        </p:spPr>
      </p:pic>
    </p:spTree>
    <p:extLst>
      <p:ext uri="{BB962C8B-B14F-4D97-AF65-F5344CB8AC3E}">
        <p14:creationId xmlns:p14="http://schemas.microsoft.com/office/powerpoint/2010/main" val="2899298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FEDC2-DF80-2648-BA1B-3FC2F7C23237}"/>
              </a:ext>
            </a:extLst>
          </p:cNvPr>
          <p:cNvSpPr>
            <a:spLocks noGrp="1"/>
          </p:cNvSpPr>
          <p:nvPr>
            <p:ph type="title"/>
          </p:nvPr>
        </p:nvSpPr>
        <p:spPr/>
        <p:txBody>
          <a:bodyPr/>
          <a:lstStyle/>
          <a:p>
            <a:pPr algn="ctr"/>
            <a:r>
              <a:rPr lang="en-US" dirty="0"/>
              <a:t>What does the research say?</a:t>
            </a:r>
          </a:p>
        </p:txBody>
      </p:sp>
      <p:sp>
        <p:nvSpPr>
          <p:cNvPr id="3" name="Content Placeholder 2">
            <a:extLst>
              <a:ext uri="{FF2B5EF4-FFF2-40B4-BE49-F238E27FC236}">
                <a16:creationId xmlns:a16="http://schemas.microsoft.com/office/drawing/2014/main" id="{AEBB4D38-D66E-7A49-A0F5-9255F9AF38D7}"/>
              </a:ext>
            </a:extLst>
          </p:cNvPr>
          <p:cNvSpPr>
            <a:spLocks noGrp="1"/>
          </p:cNvSpPr>
          <p:nvPr>
            <p:ph idx="1"/>
          </p:nvPr>
        </p:nvSpPr>
        <p:spPr/>
        <p:txBody>
          <a:bodyPr>
            <a:normAutofit lnSpcReduction="10000"/>
          </a:bodyPr>
          <a:lstStyle/>
          <a:p>
            <a:r>
              <a:rPr lang="en-US" sz="2800" dirty="0"/>
              <a:t>“Evidence specifically on the association of methamphetamine and violence is accumulating, but the nature of the association and its context are not yet well understood.” </a:t>
            </a:r>
          </a:p>
          <a:p>
            <a:r>
              <a:rPr lang="en-US" sz="2800" dirty="0"/>
              <a:t>“Naturalistic studies provide inconsistent evidence-some showing methamphetamine use correlated with violent behavior, and some showing no significant relationship”.</a:t>
            </a:r>
          </a:p>
          <a:p>
            <a:r>
              <a:rPr lang="en-US" sz="2800" dirty="0"/>
              <a:t>Violent behavior often proceeds meth use and users often report pre-existing aggression and anger due to trauma</a:t>
            </a:r>
          </a:p>
          <a:p>
            <a:endParaRPr lang="en-US" dirty="0"/>
          </a:p>
        </p:txBody>
      </p:sp>
      <p:sp>
        <p:nvSpPr>
          <p:cNvPr id="4" name="Rectangle 3">
            <a:extLst>
              <a:ext uri="{FF2B5EF4-FFF2-40B4-BE49-F238E27FC236}">
                <a16:creationId xmlns:a16="http://schemas.microsoft.com/office/drawing/2014/main" id="{05ABD5AB-C358-EE46-BCDA-ECB3C539E69B}"/>
              </a:ext>
            </a:extLst>
          </p:cNvPr>
          <p:cNvSpPr/>
          <p:nvPr/>
        </p:nvSpPr>
        <p:spPr>
          <a:xfrm>
            <a:off x="8390004" y="5858799"/>
            <a:ext cx="2625591" cy="369332"/>
          </a:xfrm>
          <a:prstGeom prst="rect">
            <a:avLst/>
          </a:prstGeom>
        </p:spPr>
        <p:txBody>
          <a:bodyPr wrap="none">
            <a:spAutoFit/>
          </a:bodyPr>
          <a:lstStyle/>
          <a:p>
            <a:r>
              <a:rPr lang="en-US" dirty="0"/>
              <a:t>Brecht and </a:t>
            </a:r>
            <a:r>
              <a:rPr lang="en-US" dirty="0" err="1"/>
              <a:t>Herbeck</a:t>
            </a:r>
            <a:r>
              <a:rPr lang="en-US" dirty="0"/>
              <a:t>, 2013</a:t>
            </a:r>
          </a:p>
        </p:txBody>
      </p:sp>
    </p:spTree>
    <p:extLst>
      <p:ext uri="{BB962C8B-B14F-4D97-AF65-F5344CB8AC3E}">
        <p14:creationId xmlns:p14="http://schemas.microsoft.com/office/powerpoint/2010/main" val="2670236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F7234-C27B-E647-810D-53F66607D435}"/>
              </a:ext>
            </a:extLst>
          </p:cNvPr>
          <p:cNvSpPr>
            <a:spLocks noGrp="1"/>
          </p:cNvSpPr>
          <p:nvPr>
            <p:ph type="title"/>
          </p:nvPr>
        </p:nvSpPr>
        <p:spPr/>
        <p:txBody>
          <a:bodyPr/>
          <a:lstStyle/>
          <a:p>
            <a:pPr algn="ctr"/>
            <a:r>
              <a:rPr lang="en-US" dirty="0"/>
              <a:t>Study of 350 Meth USERS RECEIVING TREATMENT</a:t>
            </a:r>
          </a:p>
        </p:txBody>
      </p:sp>
      <p:sp>
        <p:nvSpPr>
          <p:cNvPr id="3" name="Content Placeholder 2">
            <a:extLst>
              <a:ext uri="{FF2B5EF4-FFF2-40B4-BE49-F238E27FC236}">
                <a16:creationId xmlns:a16="http://schemas.microsoft.com/office/drawing/2014/main" id="{3FBA837A-850B-D64E-858E-E342A12C162D}"/>
              </a:ext>
            </a:extLst>
          </p:cNvPr>
          <p:cNvSpPr>
            <a:spLocks noGrp="1"/>
          </p:cNvSpPr>
          <p:nvPr>
            <p:ph idx="1"/>
          </p:nvPr>
        </p:nvSpPr>
        <p:spPr>
          <a:xfrm>
            <a:off x="581191" y="2097430"/>
            <a:ext cx="11029615" cy="4243080"/>
          </a:xfrm>
        </p:spPr>
        <p:txBody>
          <a:bodyPr>
            <a:noAutofit/>
          </a:bodyPr>
          <a:lstStyle/>
          <a:p>
            <a:r>
              <a:rPr lang="en-US" sz="2400" dirty="0"/>
              <a:t>59% perceive that their meth use resulted in violent behavior</a:t>
            </a:r>
          </a:p>
          <a:p>
            <a:r>
              <a:rPr lang="en-US" sz="2400" dirty="0"/>
              <a:t>Of those reporting violent behavior, 55% indicated they engaged in violent behavior before they began using meth</a:t>
            </a:r>
          </a:p>
          <a:p>
            <a:r>
              <a:rPr lang="en-US" sz="2400" dirty="0"/>
              <a:t>The average age of initiation of violent criminal behavior (16.7 years) was lower than the average age of methamphetamine initiation (18.1)</a:t>
            </a:r>
          </a:p>
          <a:p>
            <a:r>
              <a:rPr lang="en-US" sz="2400" dirty="0"/>
              <a:t>The majority of meth users also reported poly substance use. </a:t>
            </a:r>
          </a:p>
          <a:p>
            <a:r>
              <a:rPr lang="en-US" sz="2400" dirty="0"/>
              <a:t>In this sample, 1/3 had been sexually abused and 1/2 have been physically abused before age 15. More than half reported that their parents had drug or alcohol problem.  </a:t>
            </a:r>
          </a:p>
        </p:txBody>
      </p:sp>
      <p:sp>
        <p:nvSpPr>
          <p:cNvPr id="4" name="Rectangle 3">
            <a:extLst>
              <a:ext uri="{FF2B5EF4-FFF2-40B4-BE49-F238E27FC236}">
                <a16:creationId xmlns:a16="http://schemas.microsoft.com/office/drawing/2014/main" id="{CEF6D933-FC4C-134F-81DA-CC37D19307CE}"/>
              </a:ext>
            </a:extLst>
          </p:cNvPr>
          <p:cNvSpPr/>
          <p:nvPr/>
        </p:nvSpPr>
        <p:spPr>
          <a:xfrm>
            <a:off x="5291897" y="5971178"/>
            <a:ext cx="6318909" cy="369332"/>
          </a:xfrm>
          <a:prstGeom prst="rect">
            <a:avLst/>
          </a:prstGeom>
        </p:spPr>
        <p:txBody>
          <a:bodyPr wrap="none">
            <a:spAutoFit/>
          </a:bodyPr>
          <a:lstStyle/>
          <a:p>
            <a:pPr lvl="8"/>
            <a:r>
              <a:rPr lang="en-US" dirty="0"/>
              <a:t>Brecht and </a:t>
            </a:r>
            <a:r>
              <a:rPr lang="en-US" dirty="0" err="1"/>
              <a:t>Herbeck</a:t>
            </a:r>
            <a:r>
              <a:rPr lang="en-US" dirty="0"/>
              <a:t>, 2013</a:t>
            </a:r>
          </a:p>
        </p:txBody>
      </p:sp>
    </p:spTree>
    <p:extLst>
      <p:ext uri="{BB962C8B-B14F-4D97-AF65-F5344CB8AC3E}">
        <p14:creationId xmlns:p14="http://schemas.microsoft.com/office/powerpoint/2010/main" val="3209212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F7234-C27B-E647-810D-53F66607D435}"/>
              </a:ext>
            </a:extLst>
          </p:cNvPr>
          <p:cNvSpPr>
            <a:spLocks noGrp="1"/>
          </p:cNvSpPr>
          <p:nvPr>
            <p:ph type="title"/>
          </p:nvPr>
        </p:nvSpPr>
        <p:spPr/>
        <p:txBody>
          <a:bodyPr/>
          <a:lstStyle/>
          <a:p>
            <a:pPr algn="ctr"/>
            <a:r>
              <a:rPr lang="en-US" dirty="0"/>
              <a:t>Study of female methamphetamine users and violence</a:t>
            </a:r>
          </a:p>
        </p:txBody>
      </p:sp>
      <p:sp>
        <p:nvSpPr>
          <p:cNvPr id="3" name="Content Placeholder 2">
            <a:extLst>
              <a:ext uri="{FF2B5EF4-FFF2-40B4-BE49-F238E27FC236}">
                <a16:creationId xmlns:a16="http://schemas.microsoft.com/office/drawing/2014/main" id="{3FBA837A-850B-D64E-858E-E342A12C162D}"/>
              </a:ext>
            </a:extLst>
          </p:cNvPr>
          <p:cNvSpPr>
            <a:spLocks noGrp="1"/>
          </p:cNvSpPr>
          <p:nvPr>
            <p:ph idx="1"/>
          </p:nvPr>
        </p:nvSpPr>
        <p:spPr>
          <a:xfrm>
            <a:off x="581191" y="2097430"/>
            <a:ext cx="11029615" cy="3678303"/>
          </a:xfrm>
        </p:spPr>
        <p:txBody>
          <a:bodyPr>
            <a:noAutofit/>
          </a:bodyPr>
          <a:lstStyle/>
          <a:p>
            <a:r>
              <a:rPr lang="en-US" sz="2400" dirty="0"/>
              <a:t>80% reported experiencing violence in their lifetimes: 67% had violence perpetrated against them, and 57% had perpetrated violence.  </a:t>
            </a:r>
          </a:p>
          <a:p>
            <a:r>
              <a:rPr lang="en-US" sz="2400" dirty="0"/>
              <a:t>29% attributed their violent behaviors to meth and said they would not have been violent had they not been using meth but 59% described pre-existing ‘anger issues’ that were ‘enhanced’ by meth</a:t>
            </a:r>
          </a:p>
          <a:p>
            <a:r>
              <a:rPr lang="en-US" sz="2400" dirty="0"/>
              <a:t>Most participants described perpetrating violence when they were ‘coming down’ off of meth (i.e. withdrawing).</a:t>
            </a:r>
          </a:p>
        </p:txBody>
      </p:sp>
      <p:sp>
        <p:nvSpPr>
          <p:cNvPr id="4" name="Rectangle 3">
            <a:extLst>
              <a:ext uri="{FF2B5EF4-FFF2-40B4-BE49-F238E27FC236}">
                <a16:creationId xmlns:a16="http://schemas.microsoft.com/office/drawing/2014/main" id="{CEF6D933-FC4C-134F-81DA-CC37D19307CE}"/>
              </a:ext>
            </a:extLst>
          </p:cNvPr>
          <p:cNvSpPr/>
          <p:nvPr/>
        </p:nvSpPr>
        <p:spPr>
          <a:xfrm>
            <a:off x="6095999" y="5775733"/>
            <a:ext cx="5158785" cy="369332"/>
          </a:xfrm>
          <a:prstGeom prst="rect">
            <a:avLst/>
          </a:prstGeom>
        </p:spPr>
        <p:txBody>
          <a:bodyPr wrap="none">
            <a:spAutoFit/>
          </a:bodyPr>
          <a:lstStyle/>
          <a:p>
            <a:pPr lvl="5"/>
            <a:r>
              <a:rPr lang="en-US" dirty="0"/>
              <a:t>Hamilton and </a:t>
            </a:r>
            <a:r>
              <a:rPr lang="en-US" dirty="0" err="1"/>
              <a:t>Goeders</a:t>
            </a:r>
            <a:r>
              <a:rPr lang="en-US" dirty="0"/>
              <a:t> 2010</a:t>
            </a:r>
          </a:p>
        </p:txBody>
      </p:sp>
    </p:spTree>
    <p:extLst>
      <p:ext uri="{BB962C8B-B14F-4D97-AF65-F5344CB8AC3E}">
        <p14:creationId xmlns:p14="http://schemas.microsoft.com/office/powerpoint/2010/main" val="3529784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02F0C-7FF3-A94E-9B00-B555EC46536F}"/>
              </a:ext>
            </a:extLst>
          </p:cNvPr>
          <p:cNvSpPr>
            <a:spLocks noGrp="1"/>
          </p:cNvSpPr>
          <p:nvPr>
            <p:ph type="title"/>
          </p:nvPr>
        </p:nvSpPr>
        <p:spPr/>
        <p:txBody>
          <a:bodyPr/>
          <a:lstStyle/>
          <a:p>
            <a:r>
              <a:rPr lang="en-US" dirty="0"/>
              <a:t>Predictors of violence among meth users</a:t>
            </a:r>
          </a:p>
        </p:txBody>
      </p:sp>
      <p:graphicFrame>
        <p:nvGraphicFramePr>
          <p:cNvPr id="4" name="Content Placeholder 3">
            <a:extLst>
              <a:ext uri="{FF2B5EF4-FFF2-40B4-BE49-F238E27FC236}">
                <a16:creationId xmlns:a16="http://schemas.microsoft.com/office/drawing/2014/main" id="{D6DF669A-3B60-E344-8C7E-7742ABB47D49}"/>
              </a:ext>
            </a:extLst>
          </p:cNvPr>
          <p:cNvGraphicFramePr>
            <a:graphicFrameLocks noGrp="1"/>
          </p:cNvGraphicFramePr>
          <p:nvPr>
            <p:ph idx="1"/>
          </p:nvPr>
        </p:nvGraphicFramePr>
        <p:xfrm>
          <a:off x="225425" y="1930400"/>
          <a:ext cx="11029616" cy="46397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id="{5493D59D-6B69-E843-81C5-9B57B3747897}"/>
              </a:ext>
            </a:extLst>
          </p:cNvPr>
          <p:cNvSpPr/>
          <p:nvPr/>
        </p:nvSpPr>
        <p:spPr>
          <a:xfrm>
            <a:off x="10006677" y="5109778"/>
            <a:ext cx="1440258" cy="923330"/>
          </a:xfrm>
          <a:prstGeom prst="rect">
            <a:avLst/>
          </a:prstGeom>
        </p:spPr>
        <p:txBody>
          <a:bodyPr wrap="square">
            <a:spAutoFit/>
          </a:bodyPr>
          <a:lstStyle/>
          <a:p>
            <a:r>
              <a:rPr lang="en-US" dirty="0"/>
              <a:t>Brecht and </a:t>
            </a:r>
            <a:r>
              <a:rPr lang="en-US" dirty="0" err="1"/>
              <a:t>Herbeck</a:t>
            </a:r>
            <a:r>
              <a:rPr lang="en-US" dirty="0"/>
              <a:t>, 2013</a:t>
            </a:r>
          </a:p>
        </p:txBody>
      </p:sp>
    </p:spTree>
    <p:extLst>
      <p:ext uri="{BB962C8B-B14F-4D97-AF65-F5344CB8AC3E}">
        <p14:creationId xmlns:p14="http://schemas.microsoft.com/office/powerpoint/2010/main" val="1887602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667D9-DFD7-E042-9F6B-4595AAE4DF1D}"/>
              </a:ext>
            </a:extLst>
          </p:cNvPr>
          <p:cNvSpPr>
            <a:spLocks noGrp="1"/>
          </p:cNvSpPr>
          <p:nvPr>
            <p:ph type="title"/>
          </p:nvPr>
        </p:nvSpPr>
        <p:spPr/>
        <p:txBody>
          <a:bodyPr/>
          <a:lstStyle/>
          <a:p>
            <a:r>
              <a:rPr lang="en-US" dirty="0"/>
              <a:t>Caveats</a:t>
            </a:r>
          </a:p>
        </p:txBody>
      </p:sp>
      <p:graphicFrame>
        <p:nvGraphicFramePr>
          <p:cNvPr id="4" name="Content Placeholder 3">
            <a:extLst>
              <a:ext uri="{FF2B5EF4-FFF2-40B4-BE49-F238E27FC236}">
                <a16:creationId xmlns:a16="http://schemas.microsoft.com/office/drawing/2014/main" id="{01B9E53F-199E-E644-8828-D4354F0A50A6}"/>
              </a:ext>
            </a:extLst>
          </p:cNvPr>
          <p:cNvGraphicFramePr>
            <a:graphicFrameLocks noGrp="1"/>
          </p:cNvGraphicFramePr>
          <p:nvPr>
            <p:ph idx="1"/>
            <p:extLst>
              <p:ext uri="{D42A27DB-BD31-4B8C-83A1-F6EECF244321}">
                <p14:modId xmlns:p14="http://schemas.microsoft.com/office/powerpoint/2010/main" val="4209202752"/>
              </p:ext>
            </p:extLst>
          </p:nvPr>
        </p:nvGraphicFramePr>
        <p:xfrm>
          <a:off x="264306" y="702156"/>
          <a:ext cx="11463867" cy="59357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4958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483"/>
          <p:cNvSpPr/>
          <p:nvPr/>
        </p:nvSpPr>
        <p:spPr>
          <a:xfrm>
            <a:off x="0" y="1289648"/>
            <a:ext cx="12192000" cy="4501551"/>
          </a:xfrm>
          <a:prstGeom prst="rect">
            <a:avLst/>
          </a:prstGeom>
          <a:solidFill>
            <a:schemeClr val="accent1"/>
          </a:solidFill>
          <a:ln w="12700">
            <a:miter lim="400000"/>
          </a:ln>
        </p:spPr>
        <p:txBody>
          <a:bodyPr lIns="19050" tIns="19050" rIns="19050" bIns="19050" anchor="ctr"/>
          <a:lstStyle/>
          <a:p>
            <a:endParaRPr sz="2000"/>
          </a:p>
        </p:txBody>
      </p:sp>
      <p:sp>
        <p:nvSpPr>
          <p:cNvPr id="3" name="Shape 484"/>
          <p:cNvSpPr/>
          <p:nvPr/>
        </p:nvSpPr>
        <p:spPr>
          <a:xfrm>
            <a:off x="781291" y="1710660"/>
            <a:ext cx="10390751" cy="3507435"/>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ctr">
            <a:spAutoFit/>
          </a:bodyPr>
          <a:lstStyle>
            <a:lvl1pPr algn="l">
              <a:lnSpc>
                <a:spcPct val="80000"/>
              </a:lnSpc>
              <a:defRPr sz="16800" cap="none">
                <a:solidFill>
                  <a:srgbClr val="FFFFFF"/>
                </a:solidFill>
                <a:latin typeface="Montserrat"/>
                <a:ea typeface="Montserrat"/>
                <a:cs typeface="Montserrat"/>
                <a:sym typeface="Montserrat"/>
              </a:defRPr>
            </a:lvl1pPr>
          </a:lstStyle>
          <a:p>
            <a:pPr marR="0" lvl="0"/>
            <a:r>
              <a:rPr lang="en-US" sz="4000" dirty="0">
                <a:solidFill>
                  <a:schemeClr val="bg1"/>
                </a:solidFill>
                <a:latin typeface="Calibri" panose="020F0502020204030204" pitchFamily="34" charset="0"/>
                <a:ea typeface="Times New Roman" panose="02020603050405020304" pitchFamily="18" charset="0"/>
              </a:rPr>
              <a:t>Many of the substance use-related crimes in Yellowstone County are linked to methamphetamine use. The state laboratory has detected methamphetamine in hundreds of crimes in the last decade and methamphetamine is the most common drug seized by law enforcement officials in the community.</a:t>
            </a:r>
            <a:r>
              <a:rPr lang="en-US" sz="4000" dirty="0">
                <a:solidFill>
                  <a:srgbClr val="222222"/>
                </a:solidFill>
                <a:latin typeface="Calibri" panose="020F0502020204030204" pitchFamily="34" charset="0"/>
                <a:ea typeface="Times New Roman" panose="02020603050405020304" pitchFamily="18" charset="0"/>
              </a:rPr>
              <a:t> </a:t>
            </a:r>
            <a:endParaRPr lang="en-US" sz="4000" dirty="0">
              <a:latin typeface="Times New Roman" panose="02020603050405020304" pitchFamily="18" charset="0"/>
              <a:ea typeface="Times New Roman" panose="02020603050405020304" pitchFamily="18" charset="0"/>
            </a:endParaRPr>
          </a:p>
        </p:txBody>
      </p:sp>
      <p:sp>
        <p:nvSpPr>
          <p:cNvPr id="6" name="Shape 131"/>
          <p:cNvSpPr txBox="1">
            <a:spLocks/>
          </p:cNvSpPr>
          <p:nvPr/>
        </p:nvSpPr>
        <p:spPr>
          <a:xfrm>
            <a:off x="10723796" y="6291532"/>
            <a:ext cx="448246" cy="271869"/>
          </a:xfrm>
          <a:prstGeom prst="rect">
            <a:avLst/>
          </a:prstGeom>
          <a:extLst>
            <a:ext uri="{C572A759-6A51-4108-AA02-DFA0A04FC94B}">
              <ma14:wrappingTextBoxFlag xmlns:ma14="http://schemas.microsoft.com/office/mac/drawingml/2011/main" xmlns="" val="1"/>
            </a:ext>
          </a:extLst>
        </p:spPr>
        <p:txBody>
          <a:bodyPr anchor="ct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050" dirty="0">
                <a:solidFill>
                  <a:schemeClr val="tx1">
                    <a:lumMod val="65000"/>
                    <a:lumOff val="35000"/>
                  </a:schemeClr>
                </a:solidFill>
                <a:latin typeface="Aller" panose="02000503030000020004" pitchFamily="2" charset="0"/>
              </a:rPr>
              <a:t>21</a:t>
            </a:r>
          </a:p>
        </p:txBody>
      </p:sp>
      <p:sp>
        <p:nvSpPr>
          <p:cNvPr id="5" name="Star: 5 Points 4">
            <a:extLst>
              <a:ext uri="{FF2B5EF4-FFF2-40B4-BE49-F238E27FC236}">
                <a16:creationId xmlns:a16="http://schemas.microsoft.com/office/drawing/2014/main" id="{AB409467-C258-4D21-9631-18243C9E2E2A}"/>
              </a:ext>
            </a:extLst>
          </p:cNvPr>
          <p:cNvSpPr/>
          <p:nvPr/>
        </p:nvSpPr>
        <p:spPr>
          <a:xfrm>
            <a:off x="10239244" y="5306034"/>
            <a:ext cx="1190756" cy="1190756"/>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Tree>
    <p:extLst>
      <p:ext uri="{BB962C8B-B14F-4D97-AF65-F5344CB8AC3E}">
        <p14:creationId xmlns:p14="http://schemas.microsoft.com/office/powerpoint/2010/main" val="657191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483"/>
          <p:cNvSpPr/>
          <p:nvPr/>
        </p:nvSpPr>
        <p:spPr>
          <a:xfrm>
            <a:off x="0" y="1289648"/>
            <a:ext cx="12192000" cy="4501551"/>
          </a:xfrm>
          <a:prstGeom prst="rect">
            <a:avLst/>
          </a:prstGeom>
          <a:solidFill>
            <a:schemeClr val="accent1"/>
          </a:solidFill>
          <a:ln w="12700">
            <a:miter lim="400000"/>
          </a:ln>
        </p:spPr>
        <p:txBody>
          <a:bodyPr lIns="19050" tIns="19050" rIns="19050" bIns="19050" anchor="ctr"/>
          <a:lstStyle/>
          <a:p>
            <a:endParaRPr sz="2000"/>
          </a:p>
        </p:txBody>
      </p:sp>
      <p:sp>
        <p:nvSpPr>
          <p:cNvPr id="3" name="Shape 484"/>
          <p:cNvSpPr/>
          <p:nvPr/>
        </p:nvSpPr>
        <p:spPr>
          <a:xfrm>
            <a:off x="781291" y="1464438"/>
            <a:ext cx="10390751" cy="3999878"/>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ctr">
            <a:spAutoFit/>
          </a:bodyPr>
          <a:lstStyle>
            <a:lvl1pPr algn="l">
              <a:lnSpc>
                <a:spcPct val="80000"/>
              </a:lnSpc>
              <a:defRPr sz="16800" cap="none">
                <a:solidFill>
                  <a:srgbClr val="FFFFFF"/>
                </a:solidFill>
                <a:latin typeface="Montserrat"/>
                <a:ea typeface="Montserrat"/>
                <a:cs typeface="Montserrat"/>
                <a:sym typeface="Montserrat"/>
              </a:defRPr>
            </a:lvl1pPr>
          </a:lstStyle>
          <a:p>
            <a:pPr marR="0" lvl="0"/>
            <a:r>
              <a:rPr lang="en-US" sz="4000" dirty="0">
                <a:solidFill>
                  <a:schemeClr val="bg1"/>
                </a:solidFill>
                <a:latin typeface="Calibri" panose="020F0502020204030204" pitchFamily="34" charset="0"/>
                <a:ea typeface="Times New Roman" panose="02020603050405020304" pitchFamily="18" charset="0"/>
              </a:rPr>
              <a:t>Methamphetamine users report that the drug is easy to obtain in Yellowstone County and that the potency and availability of the drug is driving addiction. They also report a correlation between methamphetamine use and violence, though some report that the drug simply aggravates and exacerbates underlying anger in a highly traumatized population. </a:t>
            </a:r>
            <a:endParaRPr lang="en-US" sz="4000" dirty="0">
              <a:solidFill>
                <a:schemeClr val="bg1"/>
              </a:solidFill>
              <a:latin typeface="Times New Roman" panose="02020603050405020304" pitchFamily="18" charset="0"/>
              <a:ea typeface="Times New Roman" panose="02020603050405020304" pitchFamily="18" charset="0"/>
            </a:endParaRPr>
          </a:p>
        </p:txBody>
      </p:sp>
      <p:sp>
        <p:nvSpPr>
          <p:cNvPr id="6" name="Shape 131"/>
          <p:cNvSpPr txBox="1">
            <a:spLocks/>
          </p:cNvSpPr>
          <p:nvPr/>
        </p:nvSpPr>
        <p:spPr>
          <a:xfrm>
            <a:off x="10723796" y="6291532"/>
            <a:ext cx="448246" cy="271869"/>
          </a:xfrm>
          <a:prstGeom prst="rect">
            <a:avLst/>
          </a:prstGeom>
          <a:extLst>
            <a:ext uri="{C572A759-6A51-4108-AA02-DFA0A04FC94B}">
              <ma14:wrappingTextBoxFlag xmlns:ma14="http://schemas.microsoft.com/office/mac/drawingml/2011/main" xmlns="" val="1"/>
            </a:ext>
          </a:extLst>
        </p:spPr>
        <p:txBody>
          <a:bodyPr anchor="ct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050" dirty="0">
                <a:solidFill>
                  <a:schemeClr val="tx1">
                    <a:lumMod val="65000"/>
                    <a:lumOff val="35000"/>
                  </a:schemeClr>
                </a:solidFill>
                <a:latin typeface="Aller" panose="02000503030000020004" pitchFamily="2" charset="0"/>
              </a:rPr>
              <a:t>21</a:t>
            </a:r>
          </a:p>
        </p:txBody>
      </p:sp>
      <p:sp>
        <p:nvSpPr>
          <p:cNvPr id="5" name="Star: 5 Points 4">
            <a:extLst>
              <a:ext uri="{FF2B5EF4-FFF2-40B4-BE49-F238E27FC236}">
                <a16:creationId xmlns:a16="http://schemas.microsoft.com/office/drawing/2014/main" id="{6CF796D7-5FA4-4EA0-910A-B80774C3A888}"/>
              </a:ext>
            </a:extLst>
          </p:cNvPr>
          <p:cNvSpPr/>
          <p:nvPr/>
        </p:nvSpPr>
        <p:spPr>
          <a:xfrm>
            <a:off x="10239244" y="5306034"/>
            <a:ext cx="1190756" cy="1190756"/>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Tree>
    <p:extLst>
      <p:ext uri="{BB962C8B-B14F-4D97-AF65-F5344CB8AC3E}">
        <p14:creationId xmlns:p14="http://schemas.microsoft.com/office/powerpoint/2010/main" val="3504872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hape 483"/>
          <p:cNvSpPr/>
          <p:nvPr/>
        </p:nvSpPr>
        <p:spPr>
          <a:xfrm>
            <a:off x="15696" y="0"/>
            <a:ext cx="12176304" cy="1702191"/>
          </a:xfrm>
          <a:prstGeom prst="rect">
            <a:avLst/>
          </a:prstGeom>
          <a:solidFill>
            <a:schemeClr val="accent1"/>
          </a:solidFill>
          <a:ln w="12700">
            <a:miter lim="400000"/>
          </a:ln>
        </p:spPr>
        <p:txBody>
          <a:bodyPr lIns="19050" tIns="19050" rIns="19050" bIns="19050" anchor="ctr"/>
          <a:lstStyle/>
          <a:p>
            <a:endParaRPr sz="2000"/>
          </a:p>
        </p:txBody>
      </p:sp>
      <p:sp>
        <p:nvSpPr>
          <p:cNvPr id="38" name="Shape 484"/>
          <p:cNvSpPr/>
          <p:nvPr/>
        </p:nvSpPr>
        <p:spPr>
          <a:xfrm>
            <a:off x="668855" y="594515"/>
            <a:ext cx="11255859" cy="808426"/>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ctr">
            <a:spAutoFit/>
          </a:bodyPr>
          <a:lstStyle>
            <a:lvl1pPr algn="l">
              <a:lnSpc>
                <a:spcPct val="80000"/>
              </a:lnSpc>
              <a:defRPr sz="16800" cap="none">
                <a:solidFill>
                  <a:srgbClr val="FFFFFF"/>
                </a:solidFill>
                <a:latin typeface="Montserrat"/>
                <a:ea typeface="Montserrat"/>
                <a:cs typeface="Montserrat"/>
                <a:sym typeface="Montserrat"/>
              </a:defRPr>
            </a:lvl1pPr>
          </a:lstStyle>
          <a:p>
            <a:r>
              <a:rPr lang="en-US" sz="6000" dirty="0"/>
              <a:t>Focus Groups: Why meth?</a:t>
            </a:r>
            <a:endParaRPr sz="4000" dirty="0"/>
          </a:p>
        </p:txBody>
      </p:sp>
      <p:sp>
        <p:nvSpPr>
          <p:cNvPr id="2" name="TextBox 1">
            <a:extLst>
              <a:ext uri="{FF2B5EF4-FFF2-40B4-BE49-F238E27FC236}">
                <a16:creationId xmlns:a16="http://schemas.microsoft.com/office/drawing/2014/main" id="{F20B34E8-1126-48BB-ADC1-C96FDD59D2F4}"/>
              </a:ext>
            </a:extLst>
          </p:cNvPr>
          <p:cNvSpPr txBox="1"/>
          <p:nvPr/>
        </p:nvSpPr>
        <p:spPr>
          <a:xfrm>
            <a:off x="787790" y="2110154"/>
            <a:ext cx="11136924" cy="5816977"/>
          </a:xfrm>
          <a:prstGeom prst="rect">
            <a:avLst/>
          </a:prstGeom>
          <a:noFill/>
        </p:spPr>
        <p:txBody>
          <a:bodyPr wrap="square" rtlCol="0">
            <a:spAutoFit/>
          </a:bodyPr>
          <a:lstStyle/>
          <a:p>
            <a:pPr marL="285750" indent="-285750">
              <a:buFont typeface="Arial" panose="020B0604020202020204" pitchFamily="34" charset="0"/>
              <a:buChar char="•"/>
            </a:pPr>
            <a:r>
              <a:rPr lang="en-US" sz="2400" dirty="0"/>
              <a:t>Very easy to obtain and cheap to buy (and sell to maintain your habit)</a:t>
            </a:r>
          </a:p>
          <a:p>
            <a:pPr marL="285750" indent="-285750">
              <a:buFont typeface="Arial" panose="020B0604020202020204" pitchFamily="34" charset="0"/>
              <a:buChar char="•"/>
            </a:pPr>
            <a:r>
              <a:rPr lang="en-US" sz="2400" dirty="0"/>
              <a:t>Meth use happens in family systems and social networks that are hard to break free from</a:t>
            </a:r>
          </a:p>
          <a:p>
            <a:pPr marL="285750" lvl="0" indent="-285750">
              <a:buFont typeface="Arial" panose="020B0604020202020204" pitchFamily="34" charset="0"/>
              <a:buChar char="•"/>
            </a:pPr>
            <a:r>
              <a:rPr lang="en-US" sz="2400" dirty="0"/>
              <a:t>To cope with trauma</a:t>
            </a:r>
          </a:p>
          <a:p>
            <a:pPr marL="285750" lvl="0" indent="-285750">
              <a:buFont typeface="Arial" panose="020B0604020202020204" pitchFamily="34" charset="0"/>
              <a:buChar char="•"/>
            </a:pPr>
            <a:r>
              <a:rPr lang="en-US" sz="2400" dirty="0"/>
              <a:t>To self-medicate for mental health concerns, including ADHD</a:t>
            </a:r>
          </a:p>
          <a:p>
            <a:pPr marL="285750" lvl="0" indent="-285750">
              <a:buFont typeface="Arial" panose="020B0604020202020204" pitchFamily="34" charset="0"/>
              <a:buChar char="•"/>
            </a:pPr>
            <a:r>
              <a:rPr lang="en-US" sz="2400" dirty="0"/>
              <a:t>As a party drug used to heighten social experiences</a:t>
            </a:r>
          </a:p>
          <a:p>
            <a:pPr marL="285750" lvl="0" indent="-285750">
              <a:buFont typeface="Arial" panose="020B0604020202020204" pitchFamily="34" charset="0"/>
              <a:buChar char="•"/>
            </a:pPr>
            <a:r>
              <a:rPr lang="en-US" sz="2400" dirty="0"/>
              <a:t>After seeing methamphetamine use normalized in their family and social networks, and not seeing severe or immediate consequences for those using</a:t>
            </a:r>
          </a:p>
          <a:p>
            <a:pPr marL="285750" lvl="0" indent="-285750">
              <a:buFont typeface="Arial" panose="020B0604020202020204" pitchFamily="34" charset="0"/>
              <a:buChar char="•"/>
            </a:pPr>
            <a:r>
              <a:rPr lang="en-US" sz="2400" dirty="0"/>
              <a:t>To stay awake and get things done</a:t>
            </a:r>
          </a:p>
          <a:p>
            <a:pPr marL="285750" lvl="0" indent="-285750">
              <a:buFont typeface="Arial" panose="020B0604020202020204" pitchFamily="34" charset="0"/>
              <a:buChar char="•"/>
            </a:pPr>
            <a:r>
              <a:rPr lang="en-US" sz="2400" dirty="0"/>
              <a:t>To lose weight</a:t>
            </a:r>
          </a:p>
          <a:p>
            <a:pPr marL="285750" lvl="0" indent="-285750">
              <a:buFont typeface="Arial" panose="020B0604020202020204" pitchFamily="34" charset="0"/>
              <a:buChar char="•"/>
            </a:pPr>
            <a:r>
              <a:rPr lang="en-US" sz="2400" dirty="0"/>
              <a:t>To pass drug tests for employers (because it is known to clear your system more quickly than other drugs like marijuana)</a:t>
            </a:r>
          </a:p>
          <a:p>
            <a:endParaRPr lang="en-US" sz="2800" dirty="0"/>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4171113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hape 483"/>
          <p:cNvSpPr/>
          <p:nvPr/>
        </p:nvSpPr>
        <p:spPr>
          <a:xfrm>
            <a:off x="15696" y="0"/>
            <a:ext cx="12176304" cy="1702191"/>
          </a:xfrm>
          <a:prstGeom prst="rect">
            <a:avLst/>
          </a:prstGeom>
          <a:solidFill>
            <a:schemeClr val="accent1"/>
          </a:solidFill>
          <a:ln w="12700">
            <a:miter lim="400000"/>
          </a:ln>
        </p:spPr>
        <p:txBody>
          <a:bodyPr lIns="19050" tIns="19050" rIns="19050" bIns="19050" anchor="ctr"/>
          <a:lstStyle/>
          <a:p>
            <a:endParaRPr sz="2000"/>
          </a:p>
        </p:txBody>
      </p:sp>
      <p:sp>
        <p:nvSpPr>
          <p:cNvPr id="38" name="Shape 484"/>
          <p:cNvSpPr/>
          <p:nvPr/>
        </p:nvSpPr>
        <p:spPr>
          <a:xfrm>
            <a:off x="668855" y="225183"/>
            <a:ext cx="11255859" cy="1547090"/>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ctr">
            <a:spAutoFit/>
          </a:bodyPr>
          <a:lstStyle>
            <a:lvl1pPr algn="l">
              <a:lnSpc>
                <a:spcPct val="80000"/>
              </a:lnSpc>
              <a:defRPr sz="16800" cap="none">
                <a:solidFill>
                  <a:srgbClr val="FFFFFF"/>
                </a:solidFill>
                <a:latin typeface="Montserrat"/>
                <a:ea typeface="Montserrat"/>
                <a:cs typeface="Montserrat"/>
                <a:sym typeface="Montserrat"/>
              </a:defRPr>
            </a:lvl1pPr>
          </a:lstStyle>
          <a:p>
            <a:r>
              <a:rPr lang="en-US" sz="6000" dirty="0"/>
              <a:t>Focus Groups: Why meth and violent crime?</a:t>
            </a:r>
            <a:endParaRPr sz="4000" dirty="0"/>
          </a:p>
        </p:txBody>
      </p:sp>
      <p:sp>
        <p:nvSpPr>
          <p:cNvPr id="2" name="TextBox 1">
            <a:extLst>
              <a:ext uri="{FF2B5EF4-FFF2-40B4-BE49-F238E27FC236}">
                <a16:creationId xmlns:a16="http://schemas.microsoft.com/office/drawing/2014/main" id="{F20B34E8-1126-48BB-ADC1-C96FDD59D2F4}"/>
              </a:ext>
            </a:extLst>
          </p:cNvPr>
          <p:cNvSpPr txBox="1"/>
          <p:nvPr/>
        </p:nvSpPr>
        <p:spPr>
          <a:xfrm>
            <a:off x="529524" y="1997456"/>
            <a:ext cx="11148647" cy="6247864"/>
          </a:xfrm>
          <a:prstGeom prst="rect">
            <a:avLst/>
          </a:prstGeom>
          <a:noFill/>
        </p:spPr>
        <p:txBody>
          <a:bodyPr wrap="square" rtlCol="0">
            <a:spAutoFit/>
          </a:bodyPr>
          <a:lstStyle/>
          <a:p>
            <a:pPr marL="285750" indent="-285750">
              <a:buFont typeface="Arial" panose="020B0604020202020204" pitchFamily="34" charset="0"/>
              <a:buChar char="•"/>
            </a:pPr>
            <a:r>
              <a:rPr lang="en-US" sz="2400" dirty="0"/>
              <a:t>Meth is a stimulant that exacerbates already angry behavior. “I was never a violent person, but when I used meth I experienced and perpetuated violence”</a:t>
            </a:r>
          </a:p>
          <a:p>
            <a:pPr marL="285750" indent="-285750">
              <a:buFont typeface="Arial" panose="020B0604020202020204" pitchFamily="34" charset="0"/>
              <a:buChar char="•"/>
            </a:pPr>
            <a:r>
              <a:rPr lang="en-US" sz="2400" dirty="0"/>
              <a:t>The meth feels a lot stronger than it used to be and you don’t know what’s going to happen when you use it. There’s serious delusion about your confidence when on the drug. It gives you a huge false sense of confidence You don’t understand consequences and think you are invincible. </a:t>
            </a:r>
          </a:p>
          <a:p>
            <a:pPr marL="285750" indent="-285750">
              <a:buFont typeface="Arial" panose="020B0604020202020204" pitchFamily="34" charset="0"/>
              <a:buChar char="•"/>
            </a:pPr>
            <a:r>
              <a:rPr lang="en-US" sz="2400" dirty="0"/>
              <a:t>Property crime and stealing to afford methamphetamine (or trading stolen goods directly)</a:t>
            </a:r>
          </a:p>
          <a:p>
            <a:pPr marL="285750" indent="-285750">
              <a:buFont typeface="Arial" panose="020B0604020202020204" pitchFamily="34" charset="0"/>
              <a:buChar char="•"/>
            </a:pPr>
            <a:r>
              <a:rPr lang="en-US" sz="2400" dirty="0"/>
              <a:t>Greater purity creates dependence more quickly and escalates violence</a:t>
            </a:r>
          </a:p>
          <a:p>
            <a:pPr marL="285750" indent="-285750">
              <a:buFont typeface="Arial" panose="020B0604020202020204" pitchFamily="34" charset="0"/>
              <a:buChar char="•"/>
            </a:pPr>
            <a:r>
              <a:rPr lang="en-US" sz="2400" dirty="0"/>
              <a:t>People who are using meth aren’t sleeping, are paranoid, are agitated, they’re not eating, and all of their relationships are gone</a:t>
            </a:r>
          </a:p>
          <a:p>
            <a:pPr marL="285750" indent="-285750">
              <a:buFont typeface="Arial" panose="020B0604020202020204" pitchFamily="34" charset="0"/>
              <a:buChar char="•"/>
            </a:pPr>
            <a:r>
              <a:rPr lang="en-US" sz="2400" dirty="0"/>
              <a:t>Violence and use may escalate when individuals start using </a:t>
            </a:r>
            <a:r>
              <a:rPr lang="en-US" sz="2400" dirty="0" err="1"/>
              <a:t>intraveneously</a:t>
            </a:r>
            <a:endParaRPr lang="en-US" sz="2400" dirty="0"/>
          </a:p>
          <a:p>
            <a:endParaRPr lang="en-US" sz="2800" dirty="0"/>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2064562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A80E-3962-7744-8F50-E18C7624E815}"/>
              </a:ext>
            </a:extLst>
          </p:cNvPr>
          <p:cNvSpPr>
            <a:spLocks noGrp="1"/>
          </p:cNvSpPr>
          <p:nvPr>
            <p:ph type="title"/>
          </p:nvPr>
        </p:nvSpPr>
        <p:spPr/>
        <p:txBody>
          <a:bodyPr/>
          <a:lstStyle/>
          <a:p>
            <a:r>
              <a:rPr lang="en-US" dirty="0"/>
              <a:t>For Methamphetamine:</a:t>
            </a:r>
            <a:br>
              <a:rPr lang="en-US" dirty="0"/>
            </a:br>
            <a:r>
              <a:rPr lang="en-US" dirty="0"/>
              <a:t>Comprehensive, Long term behavioral therapies</a:t>
            </a:r>
          </a:p>
        </p:txBody>
      </p:sp>
      <p:graphicFrame>
        <p:nvGraphicFramePr>
          <p:cNvPr id="4" name="Diagram 3">
            <a:extLst>
              <a:ext uri="{FF2B5EF4-FFF2-40B4-BE49-F238E27FC236}">
                <a16:creationId xmlns:a16="http://schemas.microsoft.com/office/drawing/2014/main" id="{90359DF0-FD4C-AE4D-B5B7-2C34C890E59F}"/>
              </a:ext>
            </a:extLst>
          </p:cNvPr>
          <p:cNvGraphicFramePr/>
          <p:nvPr/>
        </p:nvGraphicFramePr>
        <p:xfrm>
          <a:off x="-246744" y="1472540"/>
          <a:ext cx="10554525" cy="5530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A40C6841-5148-D948-8ED5-B7660861561A}"/>
              </a:ext>
            </a:extLst>
          </p:cNvPr>
          <p:cNvSpPr txBox="1"/>
          <p:nvPr/>
        </p:nvSpPr>
        <p:spPr>
          <a:xfrm>
            <a:off x="7465621" y="1997563"/>
            <a:ext cx="4310743" cy="1200329"/>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accent2">
                    <a:lumMod val="50000"/>
                  </a:schemeClr>
                </a:solidFill>
              </a:rPr>
              <a:t>Cognitive behavioral therapies</a:t>
            </a:r>
          </a:p>
          <a:p>
            <a:pPr marL="285750" indent="-285750">
              <a:buFont typeface="Arial" panose="020B0604020202020204" pitchFamily="34" charset="0"/>
              <a:buChar char="•"/>
            </a:pPr>
            <a:r>
              <a:rPr lang="en-US" sz="2400" dirty="0">
                <a:solidFill>
                  <a:schemeClr val="accent2">
                    <a:lumMod val="50000"/>
                  </a:schemeClr>
                </a:solidFill>
              </a:rPr>
              <a:t>Contingency management intervention</a:t>
            </a:r>
          </a:p>
        </p:txBody>
      </p:sp>
    </p:spTree>
    <p:extLst>
      <p:ext uri="{BB962C8B-B14F-4D97-AF65-F5344CB8AC3E}">
        <p14:creationId xmlns:p14="http://schemas.microsoft.com/office/powerpoint/2010/main" val="983648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483"/>
          <p:cNvSpPr/>
          <p:nvPr/>
        </p:nvSpPr>
        <p:spPr>
          <a:xfrm>
            <a:off x="0" y="1289648"/>
            <a:ext cx="12192000" cy="4501551"/>
          </a:xfrm>
          <a:prstGeom prst="rect">
            <a:avLst/>
          </a:prstGeom>
          <a:solidFill>
            <a:schemeClr val="accent1"/>
          </a:solidFill>
          <a:ln w="12700">
            <a:miter lim="400000"/>
          </a:ln>
        </p:spPr>
        <p:txBody>
          <a:bodyPr lIns="19050" tIns="19050" rIns="19050" bIns="19050" anchor="ctr"/>
          <a:lstStyle/>
          <a:p>
            <a:endParaRPr sz="2000"/>
          </a:p>
        </p:txBody>
      </p:sp>
      <p:sp>
        <p:nvSpPr>
          <p:cNvPr id="3" name="Shape 484"/>
          <p:cNvSpPr/>
          <p:nvPr/>
        </p:nvSpPr>
        <p:spPr>
          <a:xfrm>
            <a:off x="781291" y="2203102"/>
            <a:ext cx="10390751" cy="2522550"/>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ctr">
            <a:spAutoFit/>
          </a:bodyPr>
          <a:lstStyle>
            <a:lvl1pPr algn="l">
              <a:lnSpc>
                <a:spcPct val="80000"/>
              </a:lnSpc>
              <a:defRPr sz="16800" cap="none">
                <a:solidFill>
                  <a:srgbClr val="FFFFFF"/>
                </a:solidFill>
                <a:latin typeface="Montserrat"/>
                <a:ea typeface="Montserrat"/>
                <a:cs typeface="Montserrat"/>
                <a:sym typeface="Montserrat"/>
              </a:defRPr>
            </a:lvl1pPr>
          </a:lstStyle>
          <a:p>
            <a:pPr marR="0" lvl="0"/>
            <a:r>
              <a:rPr lang="en-US" sz="4000" dirty="0">
                <a:solidFill>
                  <a:schemeClr val="bg1"/>
                </a:solidFill>
                <a:latin typeface="Calibri" panose="020F0502020204030204" pitchFamily="34" charset="0"/>
                <a:ea typeface="Times New Roman" panose="02020603050405020304" pitchFamily="18" charset="0"/>
              </a:rPr>
              <a:t>Women using methamphetamine, particularly those of child-bearing age, are over-represented in the drug treatment courts, Department of Corrections treatment facilities, and in probation and parole.</a:t>
            </a:r>
            <a:endParaRPr lang="en-US" sz="4000" dirty="0">
              <a:solidFill>
                <a:schemeClr val="bg1"/>
              </a:solidFill>
              <a:latin typeface="Times New Roman" panose="02020603050405020304" pitchFamily="18" charset="0"/>
              <a:ea typeface="Times New Roman" panose="02020603050405020304" pitchFamily="18" charset="0"/>
            </a:endParaRPr>
          </a:p>
        </p:txBody>
      </p:sp>
      <p:sp>
        <p:nvSpPr>
          <p:cNvPr id="6" name="Shape 131"/>
          <p:cNvSpPr txBox="1">
            <a:spLocks/>
          </p:cNvSpPr>
          <p:nvPr/>
        </p:nvSpPr>
        <p:spPr>
          <a:xfrm>
            <a:off x="10723796" y="6291532"/>
            <a:ext cx="448246" cy="271869"/>
          </a:xfrm>
          <a:prstGeom prst="rect">
            <a:avLst/>
          </a:prstGeom>
          <a:extLst>
            <a:ext uri="{C572A759-6A51-4108-AA02-DFA0A04FC94B}">
              <ma14:wrappingTextBoxFlag xmlns:ma14="http://schemas.microsoft.com/office/mac/drawingml/2011/main" xmlns="" val="1"/>
            </a:ext>
          </a:extLst>
        </p:spPr>
        <p:txBody>
          <a:bodyPr anchor="ct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050" dirty="0">
                <a:solidFill>
                  <a:schemeClr val="tx1">
                    <a:lumMod val="65000"/>
                    <a:lumOff val="35000"/>
                  </a:schemeClr>
                </a:solidFill>
                <a:latin typeface="Aller" panose="02000503030000020004" pitchFamily="2" charset="0"/>
              </a:rPr>
              <a:t>21</a:t>
            </a:r>
          </a:p>
        </p:txBody>
      </p:sp>
      <p:sp>
        <p:nvSpPr>
          <p:cNvPr id="5" name="Star: 5 Points 4">
            <a:extLst>
              <a:ext uri="{FF2B5EF4-FFF2-40B4-BE49-F238E27FC236}">
                <a16:creationId xmlns:a16="http://schemas.microsoft.com/office/drawing/2014/main" id="{B93D88DE-CD6D-4C28-A966-FA0AD2E7E7C5}"/>
              </a:ext>
            </a:extLst>
          </p:cNvPr>
          <p:cNvSpPr/>
          <p:nvPr/>
        </p:nvSpPr>
        <p:spPr>
          <a:xfrm>
            <a:off x="10128418" y="4972974"/>
            <a:ext cx="1190756" cy="1190756"/>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Tree>
    <p:extLst>
      <p:ext uri="{BB962C8B-B14F-4D97-AF65-F5344CB8AC3E}">
        <p14:creationId xmlns:p14="http://schemas.microsoft.com/office/powerpoint/2010/main" val="36473869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77740DAA-54CF-3746-9AD3-D23002B24DA8}"/>
              </a:ext>
            </a:extLst>
          </p:cNvPr>
          <p:cNvGrpSpPr/>
          <p:nvPr/>
        </p:nvGrpSpPr>
        <p:grpSpPr>
          <a:xfrm>
            <a:off x="2201105" y="588365"/>
            <a:ext cx="8449959" cy="5511936"/>
            <a:chOff x="1910593" y="144375"/>
            <a:chExt cx="7789784" cy="4822008"/>
          </a:xfrm>
        </p:grpSpPr>
        <p:sp>
          <p:nvSpPr>
            <p:cNvPr id="5" name="Rectangle 4">
              <a:extLst>
                <a:ext uri="{FF2B5EF4-FFF2-40B4-BE49-F238E27FC236}">
                  <a16:creationId xmlns:a16="http://schemas.microsoft.com/office/drawing/2014/main" id="{2E23D68C-831F-BB42-BD2F-3CDEB8C03BEE}"/>
                </a:ext>
              </a:extLst>
            </p:cNvPr>
            <p:cNvSpPr/>
            <p:nvPr/>
          </p:nvSpPr>
          <p:spPr>
            <a:xfrm>
              <a:off x="1910593" y="144375"/>
              <a:ext cx="7789784" cy="4673870"/>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6" name="TextBox 5">
              <a:extLst>
                <a:ext uri="{FF2B5EF4-FFF2-40B4-BE49-F238E27FC236}">
                  <a16:creationId xmlns:a16="http://schemas.microsoft.com/office/drawing/2014/main" id="{1CA31335-7D1E-0148-B11A-77AE063BC36C}"/>
                </a:ext>
              </a:extLst>
            </p:cNvPr>
            <p:cNvSpPr txBox="1"/>
            <p:nvPr/>
          </p:nvSpPr>
          <p:spPr>
            <a:xfrm>
              <a:off x="1910593" y="292513"/>
              <a:ext cx="7789784" cy="46738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0030" tIns="240030" rIns="240030" bIns="240030" numCol="1" spcCol="1270" anchor="ctr" anchorCtr="0">
              <a:noAutofit/>
            </a:bodyPr>
            <a:lstStyle/>
            <a:p>
              <a:pPr marL="0" lvl="0" indent="0" algn="ctr" defTabSz="2800350">
                <a:lnSpc>
                  <a:spcPct val="90000"/>
                </a:lnSpc>
                <a:spcBef>
                  <a:spcPct val="0"/>
                </a:spcBef>
                <a:spcAft>
                  <a:spcPct val="35000"/>
                </a:spcAft>
                <a:buNone/>
              </a:pPr>
              <a:r>
                <a:rPr lang="en-US" sz="6000" kern="1200" dirty="0"/>
                <a:t>What does the research say about the link between methamphetamine use and child welfare involvement?</a:t>
              </a:r>
            </a:p>
          </p:txBody>
        </p:sp>
      </p:grpSp>
    </p:spTree>
    <p:extLst>
      <p:ext uri="{BB962C8B-B14F-4D97-AF65-F5344CB8AC3E}">
        <p14:creationId xmlns:p14="http://schemas.microsoft.com/office/powerpoint/2010/main" val="2627863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4DDBE-B0E7-7047-8889-16990E1B4A1B}"/>
              </a:ext>
            </a:extLst>
          </p:cNvPr>
          <p:cNvSpPr>
            <a:spLocks noGrp="1"/>
          </p:cNvSpPr>
          <p:nvPr>
            <p:ph type="title"/>
          </p:nvPr>
        </p:nvSpPr>
        <p:spPr/>
        <p:txBody>
          <a:bodyPr>
            <a:normAutofit fontScale="90000"/>
          </a:bodyPr>
          <a:lstStyle/>
          <a:p>
            <a:r>
              <a:rPr lang="en-US" dirty="0"/>
              <a:t>Parents reporting abuse of methamphetamine whose children are in the child welfare system are more likely to be:</a:t>
            </a:r>
          </a:p>
        </p:txBody>
      </p:sp>
      <p:graphicFrame>
        <p:nvGraphicFramePr>
          <p:cNvPr id="4" name="Content Placeholder 3">
            <a:extLst>
              <a:ext uri="{FF2B5EF4-FFF2-40B4-BE49-F238E27FC236}">
                <a16:creationId xmlns:a16="http://schemas.microsoft.com/office/drawing/2014/main" id="{1B361F0F-D0E2-B44B-8186-50FD9F69A8A1}"/>
              </a:ext>
            </a:extLst>
          </p:cNvPr>
          <p:cNvGraphicFramePr>
            <a:graphicFrameLocks noGrp="1"/>
          </p:cNvGraphicFramePr>
          <p:nvPr>
            <p:ph idx="1"/>
          </p:nvPr>
        </p:nvGraphicFramePr>
        <p:xfrm>
          <a:off x="581025" y="2181224"/>
          <a:ext cx="11029616" cy="4422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id="{9AA69719-8714-954D-BDDB-4B44C285203F}"/>
              </a:ext>
            </a:extLst>
          </p:cNvPr>
          <p:cNvSpPr/>
          <p:nvPr/>
        </p:nvSpPr>
        <p:spPr>
          <a:xfrm>
            <a:off x="6654799" y="2435224"/>
            <a:ext cx="4216400" cy="30681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Children of meth abusing parents are more likely to be placed into out of home care </a:t>
            </a:r>
          </a:p>
        </p:txBody>
      </p:sp>
      <p:sp>
        <p:nvSpPr>
          <p:cNvPr id="6" name="Rectangle 5">
            <a:extLst>
              <a:ext uri="{FF2B5EF4-FFF2-40B4-BE49-F238E27FC236}">
                <a16:creationId xmlns:a16="http://schemas.microsoft.com/office/drawing/2014/main" id="{E9ADBEA6-1341-254A-BC7F-B95B277A7B14}"/>
              </a:ext>
            </a:extLst>
          </p:cNvPr>
          <p:cNvSpPr/>
          <p:nvPr/>
        </p:nvSpPr>
        <p:spPr>
          <a:xfrm>
            <a:off x="9430941" y="5957668"/>
            <a:ext cx="1440258" cy="646331"/>
          </a:xfrm>
          <a:prstGeom prst="rect">
            <a:avLst/>
          </a:prstGeom>
        </p:spPr>
        <p:txBody>
          <a:bodyPr wrap="square">
            <a:spAutoFit/>
          </a:bodyPr>
          <a:lstStyle/>
          <a:p>
            <a:r>
              <a:rPr lang="en-US" dirty="0"/>
              <a:t>Carlson et al 2010</a:t>
            </a:r>
          </a:p>
        </p:txBody>
      </p:sp>
    </p:spTree>
    <p:extLst>
      <p:ext uri="{BB962C8B-B14F-4D97-AF65-F5344CB8AC3E}">
        <p14:creationId xmlns:p14="http://schemas.microsoft.com/office/powerpoint/2010/main" val="8964202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E82825FF-16FF-2942-AD11-97964E5F0298}"/>
              </a:ext>
            </a:extLst>
          </p:cNvPr>
          <p:cNvGraphicFramePr/>
          <p:nvPr/>
        </p:nvGraphicFramePr>
        <p:xfrm>
          <a:off x="581192" y="1933175"/>
          <a:ext cx="11029616" cy="46892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165C1166-36C8-3741-B18D-9096D099971F}"/>
              </a:ext>
            </a:extLst>
          </p:cNvPr>
          <p:cNvSpPr>
            <a:spLocks noGrp="1"/>
          </p:cNvSpPr>
          <p:nvPr>
            <p:ph type="title"/>
          </p:nvPr>
        </p:nvSpPr>
        <p:spPr/>
        <p:txBody>
          <a:bodyPr/>
          <a:lstStyle/>
          <a:p>
            <a:r>
              <a:rPr lang="en-US" dirty="0"/>
              <a:t>Special considerations for meth use in child welfare</a:t>
            </a:r>
          </a:p>
        </p:txBody>
      </p:sp>
      <p:pic>
        <p:nvPicPr>
          <p:cNvPr id="5" name="Graphic 4" descr="Brain">
            <a:extLst>
              <a:ext uri="{FF2B5EF4-FFF2-40B4-BE49-F238E27FC236}">
                <a16:creationId xmlns:a16="http://schemas.microsoft.com/office/drawing/2014/main" id="{6A50C5E9-CD06-E349-9DED-3D909BCA2CCD}"/>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65199" y="2098749"/>
            <a:ext cx="4358134" cy="4358134"/>
          </a:xfrm>
          <a:prstGeom prst="rect">
            <a:avLst/>
          </a:prstGeom>
        </p:spPr>
      </p:pic>
      <p:sp>
        <p:nvSpPr>
          <p:cNvPr id="7" name="Rectangle 6">
            <a:extLst>
              <a:ext uri="{FF2B5EF4-FFF2-40B4-BE49-F238E27FC236}">
                <a16:creationId xmlns:a16="http://schemas.microsoft.com/office/drawing/2014/main" id="{E31CEDAF-DB7B-794B-96D0-E242D404873D}"/>
              </a:ext>
            </a:extLst>
          </p:cNvPr>
          <p:cNvSpPr/>
          <p:nvPr/>
        </p:nvSpPr>
        <p:spPr>
          <a:xfrm>
            <a:off x="5323333" y="6158633"/>
            <a:ext cx="2276256" cy="646331"/>
          </a:xfrm>
          <a:prstGeom prst="rect">
            <a:avLst/>
          </a:prstGeom>
        </p:spPr>
        <p:txBody>
          <a:bodyPr wrap="square">
            <a:spAutoFit/>
          </a:bodyPr>
          <a:lstStyle/>
          <a:p>
            <a:r>
              <a:rPr lang="en-US" dirty="0"/>
              <a:t>Carlson et al 2010 and Sheridan 2014</a:t>
            </a:r>
          </a:p>
        </p:txBody>
      </p:sp>
    </p:spTree>
    <p:extLst>
      <p:ext uri="{BB962C8B-B14F-4D97-AF65-F5344CB8AC3E}">
        <p14:creationId xmlns:p14="http://schemas.microsoft.com/office/powerpoint/2010/main" val="33207546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35554-424F-9345-94FE-8C3267CEE967}"/>
              </a:ext>
            </a:extLst>
          </p:cNvPr>
          <p:cNvSpPr>
            <a:spLocks noGrp="1"/>
          </p:cNvSpPr>
          <p:nvPr>
            <p:ph type="title"/>
          </p:nvPr>
        </p:nvSpPr>
        <p:spPr/>
        <p:txBody>
          <a:bodyPr/>
          <a:lstStyle/>
          <a:p>
            <a:r>
              <a:rPr lang="en-US" dirty="0"/>
              <a:t>Children in the child welfare system from meth abusing homes Experience</a:t>
            </a:r>
          </a:p>
        </p:txBody>
      </p:sp>
      <p:graphicFrame>
        <p:nvGraphicFramePr>
          <p:cNvPr id="4" name="Content Placeholder 3">
            <a:extLst>
              <a:ext uri="{FF2B5EF4-FFF2-40B4-BE49-F238E27FC236}">
                <a16:creationId xmlns:a16="http://schemas.microsoft.com/office/drawing/2014/main" id="{6073D840-322D-9543-8BB7-1B9A0448F8F9}"/>
              </a:ext>
            </a:extLst>
          </p:cNvPr>
          <p:cNvGraphicFramePr>
            <a:graphicFrameLocks noGrp="1"/>
          </p:cNvGraphicFramePr>
          <p:nvPr>
            <p:ph idx="1"/>
          </p:nvPr>
        </p:nvGraphicFramePr>
        <p:xfrm>
          <a:off x="580858" y="2350558"/>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id="{66BC869F-E061-8841-8D2D-B42B357E41EA}"/>
              </a:ext>
            </a:extLst>
          </p:cNvPr>
          <p:cNvSpPr/>
          <p:nvPr/>
        </p:nvSpPr>
        <p:spPr>
          <a:xfrm>
            <a:off x="7202933" y="6028796"/>
            <a:ext cx="2276256" cy="369332"/>
          </a:xfrm>
          <a:prstGeom prst="rect">
            <a:avLst/>
          </a:prstGeom>
        </p:spPr>
        <p:txBody>
          <a:bodyPr wrap="square">
            <a:spAutoFit/>
          </a:bodyPr>
          <a:lstStyle/>
          <a:p>
            <a:r>
              <a:rPr lang="en-US" dirty="0"/>
              <a:t>Sheridan 2014</a:t>
            </a:r>
          </a:p>
        </p:txBody>
      </p:sp>
    </p:spTree>
    <p:extLst>
      <p:ext uri="{BB962C8B-B14F-4D97-AF65-F5344CB8AC3E}">
        <p14:creationId xmlns:p14="http://schemas.microsoft.com/office/powerpoint/2010/main" val="234864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667D9-DFD7-E042-9F6B-4595AAE4DF1D}"/>
              </a:ext>
            </a:extLst>
          </p:cNvPr>
          <p:cNvSpPr>
            <a:spLocks noGrp="1"/>
          </p:cNvSpPr>
          <p:nvPr>
            <p:ph type="title"/>
          </p:nvPr>
        </p:nvSpPr>
        <p:spPr/>
        <p:txBody>
          <a:bodyPr/>
          <a:lstStyle/>
          <a:p>
            <a:r>
              <a:rPr lang="en-US" dirty="0"/>
              <a:t>Conclusion</a:t>
            </a:r>
          </a:p>
        </p:txBody>
      </p:sp>
      <p:graphicFrame>
        <p:nvGraphicFramePr>
          <p:cNvPr id="4" name="Content Placeholder 3">
            <a:extLst>
              <a:ext uri="{FF2B5EF4-FFF2-40B4-BE49-F238E27FC236}">
                <a16:creationId xmlns:a16="http://schemas.microsoft.com/office/drawing/2014/main" id="{01B9E53F-199E-E644-8828-D4354F0A50A6}"/>
              </a:ext>
            </a:extLst>
          </p:cNvPr>
          <p:cNvGraphicFramePr>
            <a:graphicFrameLocks noGrp="1"/>
          </p:cNvGraphicFramePr>
          <p:nvPr>
            <p:ph idx="1"/>
          </p:nvPr>
        </p:nvGraphicFramePr>
        <p:xfrm>
          <a:off x="355600" y="702156"/>
          <a:ext cx="11463867" cy="59357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30824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A7B87-4B06-3C49-96BA-51486EE7F399}"/>
              </a:ext>
            </a:extLst>
          </p:cNvPr>
          <p:cNvSpPr>
            <a:spLocks noGrp="1"/>
          </p:cNvSpPr>
          <p:nvPr>
            <p:ph type="title"/>
          </p:nvPr>
        </p:nvSpPr>
        <p:spPr/>
        <p:txBody>
          <a:bodyPr/>
          <a:lstStyle/>
          <a:p>
            <a:r>
              <a:rPr lang="en-US" dirty="0"/>
              <a:t>Questions? Points for Action?</a:t>
            </a:r>
          </a:p>
        </p:txBody>
      </p:sp>
      <p:pic>
        <p:nvPicPr>
          <p:cNvPr id="5" name="Picture 4">
            <a:extLst>
              <a:ext uri="{FF2B5EF4-FFF2-40B4-BE49-F238E27FC236}">
                <a16:creationId xmlns:a16="http://schemas.microsoft.com/office/drawing/2014/main" id="{E84831AC-1EB7-5C4B-854D-F64F95042E9A}"/>
              </a:ext>
            </a:extLst>
          </p:cNvPr>
          <p:cNvPicPr>
            <a:picLocks noChangeAspect="1"/>
          </p:cNvPicPr>
          <p:nvPr/>
        </p:nvPicPr>
        <p:blipFill>
          <a:blip r:embed="rId3"/>
          <a:stretch>
            <a:fillRect/>
          </a:stretch>
        </p:blipFill>
        <p:spPr>
          <a:xfrm>
            <a:off x="581192" y="2631219"/>
            <a:ext cx="4636233" cy="1031414"/>
          </a:xfrm>
          <a:prstGeom prst="rect">
            <a:avLst/>
          </a:prstGeom>
        </p:spPr>
      </p:pic>
      <p:sp>
        <p:nvSpPr>
          <p:cNvPr id="6" name="Subtitle 2">
            <a:extLst>
              <a:ext uri="{FF2B5EF4-FFF2-40B4-BE49-F238E27FC236}">
                <a16:creationId xmlns:a16="http://schemas.microsoft.com/office/drawing/2014/main" id="{FC3E9344-E78E-5A41-B26A-9CCCA8C77065}"/>
              </a:ext>
            </a:extLst>
          </p:cNvPr>
          <p:cNvSpPr txBox="1">
            <a:spLocks/>
          </p:cNvSpPr>
          <p:nvPr/>
        </p:nvSpPr>
        <p:spPr>
          <a:xfrm>
            <a:off x="977432" y="3662633"/>
            <a:ext cx="4239993" cy="590321"/>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US" dirty="0"/>
              <a:t>406-431-9260  |    </a:t>
            </a:r>
            <a:r>
              <a:rPr lang="en-US" dirty="0" err="1"/>
              <a:t>lovelandk@gmail.com</a:t>
            </a:r>
            <a:endParaRPr lang="en-US"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13665" y="2164554"/>
            <a:ext cx="6075680" cy="2420146"/>
          </a:xfrm>
          <a:prstGeom prst="rect">
            <a:avLst/>
          </a:prstGeom>
        </p:spPr>
      </p:pic>
    </p:spTree>
    <p:extLst>
      <p:ext uri="{BB962C8B-B14F-4D97-AF65-F5344CB8AC3E}">
        <p14:creationId xmlns:p14="http://schemas.microsoft.com/office/powerpoint/2010/main" val="836375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90F96-4C65-5D4A-AF2B-2AD3D28F7660}"/>
              </a:ext>
            </a:extLst>
          </p:cNvPr>
          <p:cNvSpPr>
            <a:spLocks noGrp="1"/>
          </p:cNvSpPr>
          <p:nvPr>
            <p:ph type="title"/>
          </p:nvPr>
        </p:nvSpPr>
        <p:spPr/>
        <p:txBody>
          <a:bodyPr>
            <a:normAutofit/>
          </a:bodyPr>
          <a:lstStyle/>
          <a:p>
            <a:r>
              <a:rPr lang="en-US" dirty="0"/>
              <a:t>Motivational Incentives for Enhancing Drug Abuse Recovery (MIEDAR)</a:t>
            </a:r>
          </a:p>
        </p:txBody>
      </p:sp>
      <p:graphicFrame>
        <p:nvGraphicFramePr>
          <p:cNvPr id="4" name="Content Placeholder 3">
            <a:extLst>
              <a:ext uri="{FF2B5EF4-FFF2-40B4-BE49-F238E27FC236}">
                <a16:creationId xmlns:a16="http://schemas.microsoft.com/office/drawing/2014/main" id="{897F7510-9E1A-0B40-ABF3-B32C3422DC77}"/>
              </a:ext>
            </a:extLst>
          </p:cNvPr>
          <p:cNvGraphicFramePr>
            <a:graphicFrameLocks noGrp="1"/>
          </p:cNvGraphicFramePr>
          <p:nvPr>
            <p:ph idx="1"/>
          </p:nvPr>
        </p:nvGraphicFramePr>
        <p:xfrm>
          <a:off x="1173245" y="2240602"/>
          <a:ext cx="9845510" cy="43858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7729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Treatment supports for meth and other SUDs</a:t>
            </a:r>
          </a:p>
        </p:txBody>
      </p:sp>
      <p:sp>
        <p:nvSpPr>
          <p:cNvPr id="5" name="Content Placeholder 4"/>
          <p:cNvSpPr>
            <a:spLocks noGrp="1"/>
          </p:cNvSpPr>
          <p:nvPr>
            <p:ph idx="1"/>
          </p:nvPr>
        </p:nvSpPr>
        <p:spPr>
          <a:xfrm>
            <a:off x="581193" y="2266545"/>
            <a:ext cx="11029615" cy="3472774"/>
          </a:xfrm>
        </p:spPr>
        <p:txBody>
          <a:bodyPr>
            <a:noAutofit/>
          </a:bodyPr>
          <a:lstStyle/>
          <a:p>
            <a:pPr marL="285750" indent="-285750">
              <a:buFont typeface="Arial" panose="020B0604020202020204" pitchFamily="34" charset="0"/>
              <a:buChar char="•"/>
            </a:pPr>
            <a:endParaRPr lang="en-US" sz="2400" dirty="0">
              <a:solidFill>
                <a:schemeClr val="tx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2400" dirty="0">
                <a:solidFill>
                  <a:schemeClr val="tx1"/>
                </a:solidFill>
                <a:latin typeface="Calibri" panose="020F0502020204030204" pitchFamily="34" charset="0"/>
                <a:cs typeface="Calibri" panose="020F0502020204030204" pitchFamily="34" charset="0"/>
              </a:rPr>
              <a:t>Comprehensive evidence-based programs (i.e., MATRIX)</a:t>
            </a:r>
          </a:p>
          <a:p>
            <a:pPr marL="285750" indent="-285750">
              <a:buFont typeface="Arial" panose="020B0604020202020204" pitchFamily="34" charset="0"/>
              <a:buChar char="•"/>
            </a:pPr>
            <a:r>
              <a:rPr lang="en-US" sz="2400" dirty="0">
                <a:solidFill>
                  <a:schemeClr val="tx1"/>
                </a:solidFill>
                <a:latin typeface="Calibri" panose="020F0502020204030204" pitchFamily="34" charset="0"/>
                <a:cs typeface="Calibri" panose="020F0502020204030204" pitchFamily="34" charset="0"/>
              </a:rPr>
              <a:t>Recovery and social supports (AA, NA, MA, Phoenix)</a:t>
            </a:r>
          </a:p>
          <a:p>
            <a:pPr marL="285750" indent="-285750">
              <a:buFont typeface="Arial" panose="020B0604020202020204" pitchFamily="34" charset="0"/>
              <a:buChar char="•"/>
            </a:pPr>
            <a:r>
              <a:rPr lang="en-US" sz="2400" dirty="0">
                <a:solidFill>
                  <a:schemeClr val="tx1"/>
                </a:solidFill>
                <a:latin typeface="Calibri" panose="020F0502020204030204" pitchFamily="34" charset="0"/>
                <a:cs typeface="Calibri" panose="020F0502020204030204" pitchFamily="34" charset="0"/>
              </a:rPr>
              <a:t>Case management and connection to community-based services including those addressing SDOH (i.e., housing)</a:t>
            </a:r>
          </a:p>
          <a:p>
            <a:pPr marL="285750" indent="-285750">
              <a:buFont typeface="Arial" panose="020B0604020202020204" pitchFamily="34" charset="0"/>
              <a:buChar char="•"/>
            </a:pPr>
            <a:r>
              <a:rPr lang="en-US" sz="2400" dirty="0">
                <a:solidFill>
                  <a:schemeClr val="tx1"/>
                </a:solidFill>
                <a:latin typeface="Calibri" panose="020F0502020204030204" pitchFamily="34" charset="0"/>
                <a:cs typeface="Calibri" panose="020F0502020204030204" pitchFamily="34" charset="0"/>
              </a:rPr>
              <a:t>Peers to provide integration services and support – from treatment to community; from hospital to community; from jail to community</a:t>
            </a:r>
          </a:p>
        </p:txBody>
      </p:sp>
    </p:spTree>
    <p:extLst>
      <p:ext uri="{BB962C8B-B14F-4D97-AF65-F5344CB8AC3E}">
        <p14:creationId xmlns:p14="http://schemas.microsoft.com/office/powerpoint/2010/main" val="880881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4F72CB67-195A-CE44-AF37-BE03C2FD63E0}"/>
              </a:ext>
            </a:extLst>
          </p:cNvPr>
          <p:cNvGraphicFramePr/>
          <p:nvPr/>
        </p:nvGraphicFramePr>
        <p:xfrm>
          <a:off x="0" y="-47502"/>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942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hape 483"/>
          <p:cNvSpPr/>
          <p:nvPr/>
        </p:nvSpPr>
        <p:spPr>
          <a:xfrm>
            <a:off x="-154745" y="0"/>
            <a:ext cx="12346745" cy="1702191"/>
          </a:xfrm>
          <a:prstGeom prst="rect">
            <a:avLst/>
          </a:prstGeom>
          <a:solidFill>
            <a:schemeClr val="accent1"/>
          </a:solidFill>
          <a:ln w="12700">
            <a:miter lim="400000"/>
          </a:ln>
        </p:spPr>
        <p:txBody>
          <a:bodyPr lIns="19050" tIns="19050" rIns="19050" bIns="19050" anchor="ctr"/>
          <a:lstStyle/>
          <a:p>
            <a:endParaRPr sz="2000"/>
          </a:p>
        </p:txBody>
      </p:sp>
      <p:sp>
        <p:nvSpPr>
          <p:cNvPr id="38" name="Shape 484"/>
          <p:cNvSpPr/>
          <p:nvPr/>
        </p:nvSpPr>
        <p:spPr>
          <a:xfrm>
            <a:off x="668855" y="225183"/>
            <a:ext cx="11255859" cy="1547090"/>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ctr">
            <a:spAutoFit/>
          </a:bodyPr>
          <a:lstStyle>
            <a:lvl1pPr algn="l">
              <a:lnSpc>
                <a:spcPct val="80000"/>
              </a:lnSpc>
              <a:defRPr sz="16800" cap="none">
                <a:solidFill>
                  <a:srgbClr val="FFFFFF"/>
                </a:solidFill>
                <a:latin typeface="Montserrat"/>
                <a:ea typeface="Montserrat"/>
                <a:cs typeface="Montserrat"/>
                <a:sym typeface="Montserrat"/>
              </a:defRPr>
            </a:lvl1pPr>
          </a:lstStyle>
          <a:p>
            <a:r>
              <a:rPr lang="en-US" sz="6000" dirty="0"/>
              <a:t>Focus Groups: Suggestions for Improving Treatment</a:t>
            </a:r>
            <a:endParaRPr sz="4000" dirty="0"/>
          </a:p>
        </p:txBody>
      </p:sp>
      <p:sp>
        <p:nvSpPr>
          <p:cNvPr id="2" name="TextBox 1">
            <a:extLst>
              <a:ext uri="{FF2B5EF4-FFF2-40B4-BE49-F238E27FC236}">
                <a16:creationId xmlns:a16="http://schemas.microsoft.com/office/drawing/2014/main" id="{F20B34E8-1126-48BB-ADC1-C96FDD59D2F4}"/>
              </a:ext>
            </a:extLst>
          </p:cNvPr>
          <p:cNvSpPr txBox="1"/>
          <p:nvPr/>
        </p:nvSpPr>
        <p:spPr>
          <a:xfrm>
            <a:off x="787790" y="2110154"/>
            <a:ext cx="10367890" cy="5262979"/>
          </a:xfrm>
          <a:prstGeom prst="rect">
            <a:avLst/>
          </a:prstGeom>
          <a:noFill/>
        </p:spPr>
        <p:txBody>
          <a:bodyPr wrap="square" rtlCol="0">
            <a:spAutoFit/>
          </a:bodyPr>
          <a:lstStyle/>
          <a:p>
            <a:pPr marL="285750" indent="-285750">
              <a:buFont typeface="Arial" panose="020B0604020202020204" pitchFamily="34" charset="0"/>
              <a:buChar char="•"/>
            </a:pPr>
            <a:r>
              <a:rPr lang="en-US" sz="2800" dirty="0"/>
              <a:t>Need long enough treatment for meth to clear your mind and begin to engage. </a:t>
            </a:r>
          </a:p>
          <a:p>
            <a:pPr marL="285750" indent="-285750">
              <a:buFont typeface="Arial" panose="020B0604020202020204" pitchFamily="34" charset="0"/>
              <a:buChar char="•"/>
            </a:pPr>
            <a:r>
              <a:rPr lang="en-US" sz="2800" dirty="0"/>
              <a:t>Repeated support for community-based treatment and long term support to maintain sobriety</a:t>
            </a:r>
          </a:p>
          <a:p>
            <a:pPr marL="742950" lvl="1" indent="-285750">
              <a:buFont typeface="Arial" panose="020B0604020202020204" pitchFamily="34" charset="0"/>
              <a:buChar char="•"/>
            </a:pPr>
            <a:r>
              <a:rPr lang="en-US" sz="2800" i="1" dirty="0"/>
              <a:t>“In the in-patient environment, I didn’t learn how to deal with my triggers.”</a:t>
            </a:r>
          </a:p>
          <a:p>
            <a:pPr marL="742950" lvl="1" indent="-285750">
              <a:buFont typeface="Arial" panose="020B0604020202020204" pitchFamily="34" charset="0"/>
              <a:buChar char="•"/>
            </a:pPr>
            <a:r>
              <a:rPr lang="en-US" sz="2800" i="1" dirty="0"/>
              <a:t>“I need to learn how to live and be sober”</a:t>
            </a:r>
          </a:p>
          <a:p>
            <a:pPr marL="285750" indent="-285750">
              <a:buFont typeface="Arial" panose="020B0604020202020204" pitchFamily="34" charset="0"/>
              <a:buChar char="•"/>
            </a:pPr>
            <a:r>
              <a:rPr lang="en-US" sz="2800" dirty="0"/>
              <a:t>Need to shorten wait times to enter treatment:</a:t>
            </a:r>
          </a:p>
          <a:p>
            <a:pPr marL="742950" lvl="1" indent="-285750">
              <a:buFont typeface="Arial" panose="020B0604020202020204" pitchFamily="34" charset="0"/>
              <a:buChar char="•"/>
            </a:pPr>
            <a:r>
              <a:rPr lang="en-US" sz="2800" i="1" dirty="0"/>
              <a:t>“During the wait for treatment, either jail or death are the only options” </a:t>
            </a:r>
          </a:p>
          <a:p>
            <a:pPr marL="742950" lvl="1" indent="-285750">
              <a:buFont typeface="Arial" panose="020B0604020202020204" pitchFamily="34" charset="0"/>
              <a:buChar char="•"/>
            </a:pPr>
            <a:endParaRPr lang="en-US" sz="2800" i="1" dirty="0"/>
          </a:p>
          <a:p>
            <a:pPr marL="285750" indent="-285750">
              <a:buFont typeface="Arial" panose="020B0604020202020204" pitchFamily="34" charset="0"/>
              <a:buChar char="•"/>
            </a:pPr>
            <a:endParaRPr lang="en-US" sz="2800" i="1" dirty="0"/>
          </a:p>
        </p:txBody>
      </p:sp>
    </p:spTree>
    <p:extLst>
      <p:ext uri="{BB962C8B-B14F-4D97-AF65-F5344CB8AC3E}">
        <p14:creationId xmlns:p14="http://schemas.microsoft.com/office/powerpoint/2010/main" val="3721441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BBCFE82-949E-FF49-BBF5-4A0CD7C830D9}"/>
              </a:ext>
            </a:extLst>
          </p:cNvPr>
          <p:cNvGraphicFramePr>
            <a:graphicFrameLocks noGrp="1"/>
          </p:cNvGraphicFramePr>
          <p:nvPr>
            <p:ph idx="1"/>
          </p:nvPr>
        </p:nvGraphicFramePr>
        <p:xfrm>
          <a:off x="581025" y="1090612"/>
          <a:ext cx="11610975" cy="4676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a:extLst>
              <a:ext uri="{FF2B5EF4-FFF2-40B4-BE49-F238E27FC236}">
                <a16:creationId xmlns:a16="http://schemas.microsoft.com/office/drawing/2014/main" id="{85B8CE89-2F8A-0D46-8EE1-F663D7539ED4}"/>
              </a:ext>
            </a:extLst>
          </p:cNvPr>
          <p:cNvSpPr/>
          <p:nvPr/>
        </p:nvSpPr>
        <p:spPr>
          <a:xfrm>
            <a:off x="3608508" y="6055268"/>
            <a:ext cx="5556008" cy="369332"/>
          </a:xfrm>
          <a:prstGeom prst="rect">
            <a:avLst/>
          </a:prstGeom>
        </p:spPr>
        <p:txBody>
          <a:bodyPr wrap="none">
            <a:spAutoFit/>
          </a:bodyPr>
          <a:lstStyle/>
          <a:p>
            <a:r>
              <a:rPr lang="en-US" dirty="0"/>
              <a:t>Acknowledgement: Linda Truitt, US Department of Justice</a:t>
            </a:r>
          </a:p>
        </p:txBody>
      </p:sp>
    </p:spTree>
    <p:extLst>
      <p:ext uri="{BB962C8B-B14F-4D97-AF65-F5344CB8AC3E}">
        <p14:creationId xmlns:p14="http://schemas.microsoft.com/office/powerpoint/2010/main" val="1646017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B5E71-F5B3-3949-BA70-5AB380369A00}"/>
              </a:ext>
            </a:extLst>
          </p:cNvPr>
          <p:cNvSpPr>
            <a:spLocks noGrp="1"/>
          </p:cNvSpPr>
          <p:nvPr>
            <p:ph type="title"/>
          </p:nvPr>
        </p:nvSpPr>
        <p:spPr>
          <a:xfrm>
            <a:off x="1518261" y="604318"/>
            <a:ext cx="9155475" cy="1013800"/>
          </a:xfrm>
        </p:spPr>
        <p:txBody>
          <a:bodyPr>
            <a:normAutofit/>
          </a:bodyPr>
          <a:lstStyle/>
          <a:p>
            <a:pPr lvl="0" algn="ctr"/>
            <a:r>
              <a:rPr lang="en-US" dirty="0"/>
              <a:t>What do law enforcement say?</a:t>
            </a:r>
          </a:p>
        </p:txBody>
      </p:sp>
      <p:graphicFrame>
        <p:nvGraphicFramePr>
          <p:cNvPr id="4" name="Content Placeholder 3">
            <a:extLst>
              <a:ext uri="{FF2B5EF4-FFF2-40B4-BE49-F238E27FC236}">
                <a16:creationId xmlns:a16="http://schemas.microsoft.com/office/drawing/2014/main" id="{0F2A4547-B2CA-024A-BFBF-E205413CEFB7}"/>
              </a:ext>
            </a:extLst>
          </p:cNvPr>
          <p:cNvGraphicFramePr>
            <a:graphicFrameLocks noGrp="1"/>
          </p:cNvGraphicFramePr>
          <p:nvPr>
            <p:ph idx="1"/>
          </p:nvPr>
        </p:nvGraphicFramePr>
        <p:xfrm>
          <a:off x="1408110" y="2119344"/>
          <a:ext cx="9375775"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24D10497-FAF1-694F-ABB6-52B9F278562B}"/>
              </a:ext>
            </a:extLst>
          </p:cNvPr>
          <p:cNvSpPr txBox="1"/>
          <p:nvPr/>
        </p:nvSpPr>
        <p:spPr>
          <a:xfrm>
            <a:off x="1100666" y="5980837"/>
            <a:ext cx="9990667" cy="1754326"/>
          </a:xfrm>
          <a:prstGeom prst="rect">
            <a:avLst/>
          </a:prstGeom>
          <a:noFill/>
        </p:spPr>
        <p:txBody>
          <a:bodyPr wrap="square" rtlCol="0">
            <a:spAutoFit/>
          </a:bodyPr>
          <a:lstStyle/>
          <a:p>
            <a:r>
              <a:rPr lang="en-US" dirty="0"/>
              <a:t>Sources: 2017, U.S. Sentencing Commission, CBP Enforcement Statistics 2018, DEA 2017, 2017 National Drug Threat Survey-unclassified</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208216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19090"/>
            <a:ext cx="11029616" cy="1013800"/>
          </a:xfrm>
        </p:spPr>
        <p:txBody>
          <a:bodyPr/>
          <a:lstStyle/>
          <a:p>
            <a:pPr algn="ctr"/>
            <a:r>
              <a:rPr lang="en-US" dirty="0"/>
              <a:t>TYPES OF VIOLENCE ASSOCIATED WITH SUBSTANCE USE</a:t>
            </a:r>
          </a:p>
        </p:txBody>
      </p:sp>
      <p:sp>
        <p:nvSpPr>
          <p:cNvPr id="11" name="Title 1">
            <a:extLst>
              <a:ext uri="{FF2B5EF4-FFF2-40B4-BE49-F238E27FC236}">
                <a16:creationId xmlns:a16="http://schemas.microsoft.com/office/drawing/2014/main" id="{EFEDCB71-F0DC-49FB-8F19-42FC476974D5}"/>
              </a:ext>
            </a:extLst>
          </p:cNvPr>
          <p:cNvSpPr txBox="1">
            <a:spLocks/>
          </p:cNvSpPr>
          <p:nvPr/>
        </p:nvSpPr>
        <p:spPr>
          <a:xfrm>
            <a:off x="1727367" y="3972460"/>
            <a:ext cx="11029616" cy="1013800"/>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solidFill>
                <a:schemeClr val="tx1"/>
              </a:solidFill>
            </a:endParaRPr>
          </a:p>
        </p:txBody>
      </p:sp>
      <p:graphicFrame>
        <p:nvGraphicFramePr>
          <p:cNvPr id="13" name="Diagram 12">
            <a:extLst>
              <a:ext uri="{FF2B5EF4-FFF2-40B4-BE49-F238E27FC236}">
                <a16:creationId xmlns:a16="http://schemas.microsoft.com/office/drawing/2014/main" id="{B6725729-9F45-654C-A757-F9F42570C609}"/>
              </a:ext>
            </a:extLst>
          </p:cNvPr>
          <p:cNvGraphicFramePr/>
          <p:nvPr/>
        </p:nvGraphicFramePr>
        <p:xfrm>
          <a:off x="423333" y="1642533"/>
          <a:ext cx="11768667" cy="52154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Rectangle 13">
            <a:extLst>
              <a:ext uri="{FF2B5EF4-FFF2-40B4-BE49-F238E27FC236}">
                <a16:creationId xmlns:a16="http://schemas.microsoft.com/office/drawing/2014/main" id="{B37C27FD-A2A7-BE4E-9797-49EB485F182C}"/>
              </a:ext>
            </a:extLst>
          </p:cNvPr>
          <p:cNvSpPr/>
          <p:nvPr/>
        </p:nvSpPr>
        <p:spPr>
          <a:xfrm>
            <a:off x="8034699" y="6138910"/>
            <a:ext cx="2785634" cy="369332"/>
          </a:xfrm>
          <a:prstGeom prst="rect">
            <a:avLst/>
          </a:prstGeom>
        </p:spPr>
        <p:txBody>
          <a:bodyPr wrap="none">
            <a:spAutoFit/>
          </a:bodyPr>
          <a:lstStyle/>
          <a:p>
            <a:r>
              <a:rPr lang="en-US" dirty="0"/>
              <a:t>Goldstein Framework, 1985</a:t>
            </a:r>
          </a:p>
        </p:txBody>
      </p:sp>
      <p:pic>
        <p:nvPicPr>
          <p:cNvPr id="16" name="Graphic 15" descr="Brain in head">
            <a:extLst>
              <a:ext uri="{FF2B5EF4-FFF2-40B4-BE49-F238E27FC236}">
                <a16:creationId xmlns:a16="http://schemas.microsoft.com/office/drawing/2014/main" id="{1478E946-7E21-C646-ABE6-6A1A8799DDF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850466" y="4479360"/>
            <a:ext cx="914400" cy="914400"/>
          </a:xfrm>
          <a:prstGeom prst="rect">
            <a:avLst/>
          </a:prstGeom>
        </p:spPr>
      </p:pic>
      <p:pic>
        <p:nvPicPr>
          <p:cNvPr id="18" name="Graphic 17" descr="User network">
            <a:extLst>
              <a:ext uri="{FF2B5EF4-FFF2-40B4-BE49-F238E27FC236}">
                <a16:creationId xmlns:a16="http://schemas.microsoft.com/office/drawing/2014/main" id="{75E7E7B0-9014-7241-A666-A482D36AC31A}"/>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242175" y="3748207"/>
            <a:ext cx="914400" cy="914400"/>
          </a:xfrm>
          <a:prstGeom prst="rect">
            <a:avLst/>
          </a:prstGeom>
        </p:spPr>
      </p:pic>
      <p:pic>
        <p:nvPicPr>
          <p:cNvPr id="20" name="Graphic 19" descr="Money">
            <a:extLst>
              <a:ext uri="{FF2B5EF4-FFF2-40B4-BE49-F238E27FC236}">
                <a16:creationId xmlns:a16="http://schemas.microsoft.com/office/drawing/2014/main" id="{757DC81B-7B89-E147-A4C6-EE24290C7EA9}"/>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5181600" y="2283348"/>
            <a:ext cx="914400" cy="914400"/>
          </a:xfrm>
          <a:prstGeom prst="rect">
            <a:avLst/>
          </a:prstGeom>
        </p:spPr>
      </p:pic>
    </p:spTree>
    <p:extLst>
      <p:ext uri="{BB962C8B-B14F-4D97-AF65-F5344CB8AC3E}">
        <p14:creationId xmlns:p14="http://schemas.microsoft.com/office/powerpoint/2010/main" val="248272906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662</TotalTime>
  <Words>1462</Words>
  <Application>Microsoft Office PowerPoint</Application>
  <PresentationFormat>Widescreen</PresentationFormat>
  <Paragraphs>154</Paragraphs>
  <Slides>26</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Aller</vt:lpstr>
      <vt:lpstr>Arial</vt:lpstr>
      <vt:lpstr>Calibri</vt:lpstr>
      <vt:lpstr>Gill Sans MT</vt:lpstr>
      <vt:lpstr>Montserrat</vt:lpstr>
      <vt:lpstr>Times New Roman</vt:lpstr>
      <vt:lpstr>Wingdings 2</vt:lpstr>
      <vt:lpstr>Dividend</vt:lpstr>
      <vt:lpstr>PowerPoint Presentation</vt:lpstr>
      <vt:lpstr>For Methamphetamine: Comprehensive, Long term behavioral therapies</vt:lpstr>
      <vt:lpstr>Motivational Incentives for Enhancing Drug Abuse Recovery (MIEDAR)</vt:lpstr>
      <vt:lpstr>Treatment supports for meth and other SUDs</vt:lpstr>
      <vt:lpstr>PowerPoint Presentation</vt:lpstr>
      <vt:lpstr>PowerPoint Presentation</vt:lpstr>
      <vt:lpstr>PowerPoint Presentation</vt:lpstr>
      <vt:lpstr>What do law enforcement say?</vt:lpstr>
      <vt:lpstr>TYPES OF VIOLENCE ASSOCIATED WITH SUBSTANCE USE</vt:lpstr>
      <vt:lpstr>Pharmacological effects of Methamphetamine use </vt:lpstr>
      <vt:lpstr>What does the research say?</vt:lpstr>
      <vt:lpstr>Study of 350 Meth USERS RECEIVING TREATMENT</vt:lpstr>
      <vt:lpstr>Study of female methamphetamine users and violence</vt:lpstr>
      <vt:lpstr>Predictors of violence among meth users</vt:lpstr>
      <vt:lpstr>Caveats</vt:lpstr>
      <vt:lpstr>PowerPoint Presentation</vt:lpstr>
      <vt:lpstr>PowerPoint Presentation</vt:lpstr>
      <vt:lpstr>PowerPoint Presentation</vt:lpstr>
      <vt:lpstr>PowerPoint Presentation</vt:lpstr>
      <vt:lpstr>PowerPoint Presentation</vt:lpstr>
      <vt:lpstr>PowerPoint Presentation</vt:lpstr>
      <vt:lpstr>Parents reporting abuse of methamphetamine whose children are in the child welfare system are more likely to be:</vt:lpstr>
      <vt:lpstr>Special considerations for meth use in child welfare</vt:lpstr>
      <vt:lpstr>Children in the child welfare system from meth abusing homes Experience</vt:lpstr>
      <vt:lpstr>Conclusion</vt:lpstr>
      <vt:lpstr>Questions? Points for Action?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Sequential Intercept Mapping Assessing the Behavioral Health Crisis System in YELLOWSTONE County  Day One</dc:title>
  <dc:creator>Katie Loveland</dc:creator>
  <cp:lastModifiedBy>Becky Bey</cp:lastModifiedBy>
  <cp:revision>24</cp:revision>
  <dcterms:created xsi:type="dcterms:W3CDTF">2019-07-12T18:25:03Z</dcterms:created>
  <dcterms:modified xsi:type="dcterms:W3CDTF">2019-09-02T14:32:34Z</dcterms:modified>
</cp:coreProperties>
</file>